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6" r:id="rId1"/>
  </p:sldMasterIdLst>
  <p:notesMasterIdLst>
    <p:notesMasterId r:id="rId7"/>
  </p:notesMasterIdLst>
  <p:handoutMasterIdLst>
    <p:handoutMasterId r:id="rId8"/>
  </p:handoutMasterIdLst>
  <p:sldIdLst>
    <p:sldId id="641" r:id="rId2"/>
    <p:sldId id="639" r:id="rId3"/>
    <p:sldId id="640" r:id="rId4"/>
    <p:sldId id="638" r:id="rId5"/>
    <p:sldId id="642" r:id="rId6"/>
  </p:sldIdLst>
  <p:sldSz cx="9906000" cy="6858000" type="A4"/>
  <p:notesSz cx="6794500" cy="99187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pitchFamily="50" charset="-128"/>
        <a:cs typeface="+mn-cs"/>
      </a:defRPr>
    </a:lvl1pPr>
    <a:lvl2pPr marL="471373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pitchFamily="50" charset="-128"/>
        <a:cs typeface="+mn-cs"/>
      </a:defRPr>
    </a:lvl2pPr>
    <a:lvl3pPr marL="942746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pitchFamily="50" charset="-128"/>
        <a:cs typeface="+mn-cs"/>
      </a:defRPr>
    </a:lvl3pPr>
    <a:lvl4pPr marL="141412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pitchFamily="50" charset="-128"/>
        <a:cs typeface="+mn-cs"/>
      </a:defRPr>
    </a:lvl4pPr>
    <a:lvl5pPr marL="1885493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pitchFamily="50" charset="-128"/>
        <a:cs typeface="+mn-cs"/>
      </a:defRPr>
    </a:lvl5pPr>
    <a:lvl6pPr marL="2356866" algn="l" defTabSz="942746" rtl="0" eaLnBrk="1" latinLnBrk="0" hangingPunct="1">
      <a:defRPr kumimoji="1"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pitchFamily="50" charset="-128"/>
        <a:cs typeface="+mn-cs"/>
      </a:defRPr>
    </a:lvl6pPr>
    <a:lvl7pPr marL="2828239" algn="l" defTabSz="942746" rtl="0" eaLnBrk="1" latinLnBrk="0" hangingPunct="1">
      <a:defRPr kumimoji="1"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pitchFamily="50" charset="-128"/>
        <a:cs typeface="+mn-cs"/>
      </a:defRPr>
    </a:lvl7pPr>
    <a:lvl8pPr marL="3299612" algn="l" defTabSz="942746" rtl="0" eaLnBrk="1" latinLnBrk="0" hangingPunct="1">
      <a:defRPr kumimoji="1"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pitchFamily="50" charset="-128"/>
        <a:cs typeface="+mn-cs"/>
      </a:defRPr>
    </a:lvl8pPr>
    <a:lvl9pPr marL="3770986" algn="l" defTabSz="942746" rtl="0" eaLnBrk="1" latinLnBrk="0" hangingPunct="1">
      <a:defRPr kumimoji="1"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1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663">
          <p15:clr>
            <a:srgbClr val="A4A3A4"/>
          </p15:clr>
        </p15:guide>
        <p15:guide id="5" orient="horz" pos="3657">
          <p15:clr>
            <a:srgbClr val="A4A3A4"/>
          </p15:clr>
        </p15:guide>
        <p15:guide id="6" orient="horz" pos="3612">
          <p15:clr>
            <a:srgbClr val="A4A3A4"/>
          </p15:clr>
        </p15:guide>
        <p15:guide id="7" pos="3120">
          <p15:clr>
            <a:srgbClr val="A4A3A4"/>
          </p15:clr>
        </p15:guide>
        <p15:guide id="8" pos="2939">
          <p15:clr>
            <a:srgbClr val="A4A3A4"/>
          </p15:clr>
        </p15:guide>
        <p15:guide id="9" pos="5751">
          <p15:clr>
            <a:srgbClr val="A4A3A4"/>
          </p15:clr>
        </p15:guide>
        <p15:guide id="10" pos="4073">
          <p15:clr>
            <a:srgbClr val="A4A3A4"/>
          </p15:clr>
        </p15:guide>
        <p15:guide id="11" pos="988">
          <p15:clr>
            <a:srgbClr val="A4A3A4"/>
          </p15:clr>
        </p15:guide>
        <p15:guide id="12" pos="4934">
          <p15:clr>
            <a:srgbClr val="A4A3A4"/>
          </p15:clr>
        </p15:guide>
        <p15:guide id="13" pos="4889">
          <p15:clr>
            <a:srgbClr val="A4A3A4"/>
          </p15:clr>
        </p15:guide>
        <p15:guide id="14" pos="4390">
          <p15:clr>
            <a:srgbClr val="A4A3A4"/>
          </p15:clr>
        </p15:guide>
        <p15:guide id="15" pos="4481">
          <p15:clr>
            <a:srgbClr val="A4A3A4"/>
          </p15:clr>
        </p15:guide>
        <p15:guide id="16" pos="3982">
          <p15:clr>
            <a:srgbClr val="A4A3A4"/>
          </p15:clr>
        </p15:guide>
        <p15:guide id="17" pos="4209">
          <p15:clr>
            <a:srgbClr val="A4A3A4"/>
          </p15:clr>
        </p15:guide>
        <p15:guide id="18" pos="3256">
          <p15:clr>
            <a:srgbClr val="A4A3A4"/>
          </p15:clr>
        </p15:guide>
        <p15:guide id="19" pos="489">
          <p15:clr>
            <a:srgbClr val="A4A3A4"/>
          </p15:clr>
        </p15:guide>
        <p15:guide id="20" pos="6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0582FF"/>
    <a:srgbClr val="CC00FF"/>
    <a:srgbClr val="FFFF89"/>
    <a:srgbClr val="1D8EFF"/>
    <a:srgbClr val="3399FF"/>
    <a:srgbClr val="2592FF"/>
    <a:srgbClr val="E5F5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758" autoAdjust="0"/>
    <p:restoredTop sz="99838" autoAdjust="0"/>
  </p:normalViewPr>
  <p:slideViewPr>
    <p:cSldViewPr>
      <p:cViewPr varScale="1">
        <p:scale>
          <a:sx n="72" d="100"/>
          <a:sy n="72" d="100"/>
        </p:scale>
        <p:origin x="420" y="54"/>
      </p:cViewPr>
      <p:guideLst>
        <p:guide orient="horz" pos="2160"/>
        <p:guide orient="horz" pos="391"/>
        <p:guide orient="horz" pos="3974"/>
        <p:guide orient="horz" pos="663"/>
        <p:guide orient="horz" pos="3657"/>
        <p:guide orient="horz" pos="3612"/>
        <p:guide pos="3120"/>
        <p:guide pos="2939"/>
        <p:guide pos="5751"/>
        <p:guide pos="4073"/>
        <p:guide pos="988"/>
        <p:guide pos="4934"/>
        <p:guide pos="4889"/>
        <p:guide pos="4390"/>
        <p:guide pos="4481"/>
        <p:guide pos="3982"/>
        <p:guide pos="4209"/>
        <p:guide pos="3256"/>
        <p:guide pos="489"/>
        <p:guide pos="671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3414" y="-78"/>
      </p:cViewPr>
      <p:guideLst>
        <p:guide orient="horz" pos="3124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Yukikata\Desktop\&#35069;&#21697;&#38283;&#30330;\WS\&#12516;&#12491;&#20837;&#12426;&#12399;&#12435;&#12384;\&#38283;&#30330;&#12501;&#12449;&#12452;&#12523;No.350%20&#39640;&#28641;&#12428;WS&#38283;&#30330;\&#34892;&#26041;&#26908;&#35342;\&#38283;&#30330;&#12487;&#12540;&#12479;\&#20449;&#38972;&#24615;&#35430;&#39443;\HAST\72M&#12288;HAST&#35430;&#39443;&#20889;&#30495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2371;&#12390;&#20808;&#21936;&#12431;&#12428;%20S01X7Ca&#36861;&#21152;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urusawa\Documents\53&#26399;\&#12420;&#12395;&#20837;&#12426;&#12399;&#12435;&#12384;QFP&#12525;&#12508;&#12483;&#12488;&#12399;&#12435;&#12384;&#20184;&#12369;&#27010;&#35201;20150701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ja-JP"/>
            </a:pPr>
            <a:r>
              <a:rPr lang="en-US" dirty="0"/>
              <a:t>Competitive</a:t>
            </a:r>
            <a:r>
              <a:rPr lang="en-US" baseline="0" dirty="0"/>
              <a:t> product</a:t>
            </a:r>
            <a:endParaRPr lang="en-US" dirty="0"/>
          </a:p>
        </c:rich>
      </c:tx>
      <c:layout>
        <c:manualLayout>
          <c:xMode val="edge"/>
          <c:yMode val="edge"/>
          <c:x val="0.234845455152664"/>
          <c:y val="2.8368639215137364E-2"/>
        </c:manualLayout>
      </c:layout>
      <c:overlay val="0"/>
      <c:spPr>
        <a:noFill/>
        <a:ln w="2540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378207147183525"/>
          <c:y val="0.14095772602892723"/>
          <c:w val="0.70256470825762163"/>
          <c:h val="0.67021360361869664"/>
        </c:manualLayout>
      </c:layout>
      <c:scatterChart>
        <c:scatterStyle val="lineMarker"/>
        <c:varyColors val="0"/>
        <c:ser>
          <c:idx val="0"/>
          <c:order val="0"/>
          <c:tx>
            <c:strRef>
              <c:f>'A3'!$D$52</c:f>
              <c:strCache>
                <c:ptCount val="1"/>
                <c:pt idx="0">
                  <c:v>Ch1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'A3'!$C$53:$C$455</c:f>
              <c:numCache>
                <c:formatCode>General</c:formatCode>
                <c:ptCount val="403"/>
                <c:pt idx="0">
                  <c:v>0</c:v>
                </c:pt>
                <c:pt idx="1">
                  <c:v>0.5</c:v>
                </c:pt>
                <c:pt idx="2">
                  <c:v>1.0009999999999999</c:v>
                </c:pt>
                <c:pt idx="3">
                  <c:v>1.5009999999999999</c:v>
                </c:pt>
                <c:pt idx="4">
                  <c:v>2.0009999999999999</c:v>
                </c:pt>
                <c:pt idx="5">
                  <c:v>2.5009999999999999</c:v>
                </c:pt>
                <c:pt idx="6">
                  <c:v>3.0019999999999998</c:v>
                </c:pt>
                <c:pt idx="7">
                  <c:v>3.5019999999999998</c:v>
                </c:pt>
                <c:pt idx="8">
                  <c:v>4.0019999999999998</c:v>
                </c:pt>
                <c:pt idx="9">
                  <c:v>4.5030000000000001</c:v>
                </c:pt>
                <c:pt idx="10">
                  <c:v>5.0030000000000001</c:v>
                </c:pt>
                <c:pt idx="11">
                  <c:v>5.5030000000000001</c:v>
                </c:pt>
                <c:pt idx="12">
                  <c:v>6.0030000000000001</c:v>
                </c:pt>
                <c:pt idx="13">
                  <c:v>6.5039999999999996</c:v>
                </c:pt>
                <c:pt idx="14">
                  <c:v>7.0039999999999996</c:v>
                </c:pt>
                <c:pt idx="15">
                  <c:v>7.5039999999999996</c:v>
                </c:pt>
                <c:pt idx="16">
                  <c:v>8.0039999999999996</c:v>
                </c:pt>
                <c:pt idx="17">
                  <c:v>8.5039999999999996</c:v>
                </c:pt>
                <c:pt idx="18">
                  <c:v>9.0050000000000008</c:v>
                </c:pt>
                <c:pt idx="19">
                  <c:v>9.5050000000000008</c:v>
                </c:pt>
                <c:pt idx="20">
                  <c:v>10.005000000000001</c:v>
                </c:pt>
                <c:pt idx="21">
                  <c:v>10.506</c:v>
                </c:pt>
                <c:pt idx="22">
                  <c:v>11.006</c:v>
                </c:pt>
                <c:pt idx="23">
                  <c:v>11.506</c:v>
                </c:pt>
                <c:pt idx="24">
                  <c:v>12.006</c:v>
                </c:pt>
                <c:pt idx="25">
                  <c:v>12.506</c:v>
                </c:pt>
                <c:pt idx="26">
                  <c:v>13.007</c:v>
                </c:pt>
                <c:pt idx="27">
                  <c:v>13.507</c:v>
                </c:pt>
                <c:pt idx="28">
                  <c:v>14.007</c:v>
                </c:pt>
                <c:pt idx="29">
                  <c:v>14.507999999999999</c:v>
                </c:pt>
                <c:pt idx="30">
                  <c:v>15.007999999999999</c:v>
                </c:pt>
                <c:pt idx="31">
                  <c:v>15.507999999999999</c:v>
                </c:pt>
                <c:pt idx="32">
                  <c:v>16.007999999999999</c:v>
                </c:pt>
                <c:pt idx="33">
                  <c:v>16.509</c:v>
                </c:pt>
                <c:pt idx="34">
                  <c:v>17.009</c:v>
                </c:pt>
                <c:pt idx="35">
                  <c:v>17.509</c:v>
                </c:pt>
                <c:pt idx="36">
                  <c:v>18.009</c:v>
                </c:pt>
                <c:pt idx="37">
                  <c:v>18.510000000000002</c:v>
                </c:pt>
                <c:pt idx="38">
                  <c:v>19.010000000000002</c:v>
                </c:pt>
                <c:pt idx="39">
                  <c:v>19.510000000000002</c:v>
                </c:pt>
                <c:pt idx="40">
                  <c:v>20.010999999999999</c:v>
                </c:pt>
                <c:pt idx="41">
                  <c:v>20.510999999999999</c:v>
                </c:pt>
                <c:pt idx="42">
                  <c:v>21.010999999999999</c:v>
                </c:pt>
                <c:pt idx="43">
                  <c:v>21.510999999999999</c:v>
                </c:pt>
                <c:pt idx="44">
                  <c:v>22.010999999999999</c:v>
                </c:pt>
                <c:pt idx="45">
                  <c:v>22.239000000000001</c:v>
                </c:pt>
                <c:pt idx="46">
                  <c:v>22.510999999999999</c:v>
                </c:pt>
                <c:pt idx="47">
                  <c:v>23.012</c:v>
                </c:pt>
                <c:pt idx="48">
                  <c:v>23.512</c:v>
                </c:pt>
                <c:pt idx="49">
                  <c:v>24.012</c:v>
                </c:pt>
                <c:pt idx="50">
                  <c:v>24.512</c:v>
                </c:pt>
                <c:pt idx="51">
                  <c:v>25.013000000000002</c:v>
                </c:pt>
                <c:pt idx="52">
                  <c:v>25.513000000000002</c:v>
                </c:pt>
                <c:pt idx="53">
                  <c:v>26.013000000000002</c:v>
                </c:pt>
                <c:pt idx="54">
                  <c:v>26.513000000000002</c:v>
                </c:pt>
                <c:pt idx="55">
                  <c:v>27.013000000000002</c:v>
                </c:pt>
                <c:pt idx="56">
                  <c:v>27.513000000000002</c:v>
                </c:pt>
                <c:pt idx="57">
                  <c:v>28.013999999999999</c:v>
                </c:pt>
                <c:pt idx="58">
                  <c:v>28.513999999999999</c:v>
                </c:pt>
                <c:pt idx="59">
                  <c:v>29.013999999999999</c:v>
                </c:pt>
                <c:pt idx="60">
                  <c:v>29.513999999999999</c:v>
                </c:pt>
                <c:pt idx="61">
                  <c:v>30.015000000000001</c:v>
                </c:pt>
                <c:pt idx="62">
                  <c:v>30.515000000000001</c:v>
                </c:pt>
                <c:pt idx="63">
                  <c:v>31.015000000000001</c:v>
                </c:pt>
                <c:pt idx="64">
                  <c:v>31.515999999999998</c:v>
                </c:pt>
                <c:pt idx="65">
                  <c:v>32.015999999999998</c:v>
                </c:pt>
                <c:pt idx="66">
                  <c:v>32.515999999999998</c:v>
                </c:pt>
                <c:pt idx="67">
                  <c:v>33.015999999999998</c:v>
                </c:pt>
                <c:pt idx="68">
                  <c:v>33.515999999999998</c:v>
                </c:pt>
                <c:pt idx="69">
                  <c:v>34.017000000000003</c:v>
                </c:pt>
                <c:pt idx="70">
                  <c:v>34.517000000000003</c:v>
                </c:pt>
                <c:pt idx="71">
                  <c:v>35.017000000000003</c:v>
                </c:pt>
                <c:pt idx="72">
                  <c:v>35.518000000000001</c:v>
                </c:pt>
                <c:pt idx="73">
                  <c:v>36.018000000000001</c:v>
                </c:pt>
                <c:pt idx="74">
                  <c:v>36.518000000000001</c:v>
                </c:pt>
                <c:pt idx="75">
                  <c:v>37.018000000000001</c:v>
                </c:pt>
                <c:pt idx="76">
                  <c:v>37.518999999999998</c:v>
                </c:pt>
                <c:pt idx="77">
                  <c:v>38.018999999999998</c:v>
                </c:pt>
                <c:pt idx="78">
                  <c:v>38.518999999999998</c:v>
                </c:pt>
                <c:pt idx="79">
                  <c:v>39.018999999999998</c:v>
                </c:pt>
                <c:pt idx="80">
                  <c:v>39.520000000000003</c:v>
                </c:pt>
                <c:pt idx="81">
                  <c:v>40.020000000000003</c:v>
                </c:pt>
                <c:pt idx="82">
                  <c:v>40.520000000000003</c:v>
                </c:pt>
                <c:pt idx="83">
                  <c:v>41.021000000000001</c:v>
                </c:pt>
                <c:pt idx="84">
                  <c:v>41.521000000000001</c:v>
                </c:pt>
                <c:pt idx="85">
                  <c:v>41.853000000000002</c:v>
                </c:pt>
                <c:pt idx="86">
                  <c:v>41.948</c:v>
                </c:pt>
                <c:pt idx="87">
                  <c:v>42.005000000000003</c:v>
                </c:pt>
                <c:pt idx="88">
                  <c:v>42.021000000000001</c:v>
                </c:pt>
                <c:pt idx="89">
                  <c:v>42.512999999999998</c:v>
                </c:pt>
                <c:pt idx="90">
                  <c:v>42.521000000000001</c:v>
                </c:pt>
                <c:pt idx="91">
                  <c:v>42.978000000000002</c:v>
                </c:pt>
                <c:pt idx="92">
                  <c:v>42.991999999999997</c:v>
                </c:pt>
                <c:pt idx="93">
                  <c:v>42.996000000000002</c:v>
                </c:pt>
                <c:pt idx="94">
                  <c:v>43.021999999999998</c:v>
                </c:pt>
                <c:pt idx="95">
                  <c:v>43.521999999999998</c:v>
                </c:pt>
                <c:pt idx="96">
                  <c:v>44.021999999999998</c:v>
                </c:pt>
                <c:pt idx="97">
                  <c:v>44.523000000000003</c:v>
                </c:pt>
                <c:pt idx="98">
                  <c:v>44.679000000000002</c:v>
                </c:pt>
                <c:pt idx="99">
                  <c:v>45.023000000000003</c:v>
                </c:pt>
                <c:pt idx="100">
                  <c:v>45.523000000000003</c:v>
                </c:pt>
                <c:pt idx="101">
                  <c:v>46.023000000000003</c:v>
                </c:pt>
                <c:pt idx="102">
                  <c:v>46.037999999999997</c:v>
                </c:pt>
                <c:pt idx="103">
                  <c:v>46.067</c:v>
                </c:pt>
                <c:pt idx="104">
                  <c:v>46.069000000000003</c:v>
                </c:pt>
                <c:pt idx="105">
                  <c:v>46.185000000000002</c:v>
                </c:pt>
                <c:pt idx="106">
                  <c:v>46.524000000000001</c:v>
                </c:pt>
                <c:pt idx="107">
                  <c:v>47.024000000000001</c:v>
                </c:pt>
                <c:pt idx="108">
                  <c:v>47.524000000000001</c:v>
                </c:pt>
                <c:pt idx="109">
                  <c:v>48.024000000000001</c:v>
                </c:pt>
                <c:pt idx="110">
                  <c:v>48.524000000000001</c:v>
                </c:pt>
                <c:pt idx="111">
                  <c:v>49.024999999999999</c:v>
                </c:pt>
                <c:pt idx="112">
                  <c:v>49.524999999999999</c:v>
                </c:pt>
                <c:pt idx="113">
                  <c:v>50.024999999999999</c:v>
                </c:pt>
                <c:pt idx="114">
                  <c:v>50.526000000000003</c:v>
                </c:pt>
                <c:pt idx="115">
                  <c:v>51.026000000000003</c:v>
                </c:pt>
                <c:pt idx="116">
                  <c:v>51.526000000000003</c:v>
                </c:pt>
                <c:pt idx="117">
                  <c:v>52.026000000000003</c:v>
                </c:pt>
                <c:pt idx="118">
                  <c:v>52.527000000000001</c:v>
                </c:pt>
                <c:pt idx="119">
                  <c:v>53.027000000000001</c:v>
                </c:pt>
                <c:pt idx="120">
                  <c:v>53.527000000000001</c:v>
                </c:pt>
                <c:pt idx="121">
                  <c:v>54.027999999999999</c:v>
                </c:pt>
                <c:pt idx="122">
                  <c:v>54.527999999999999</c:v>
                </c:pt>
                <c:pt idx="123">
                  <c:v>55.027999999999999</c:v>
                </c:pt>
                <c:pt idx="124">
                  <c:v>55.527999999999999</c:v>
                </c:pt>
                <c:pt idx="125">
                  <c:v>56.029000000000003</c:v>
                </c:pt>
                <c:pt idx="126">
                  <c:v>56.529000000000003</c:v>
                </c:pt>
                <c:pt idx="127">
                  <c:v>57.029000000000003</c:v>
                </c:pt>
                <c:pt idx="128">
                  <c:v>57.529000000000003</c:v>
                </c:pt>
                <c:pt idx="129">
                  <c:v>58.03</c:v>
                </c:pt>
                <c:pt idx="130">
                  <c:v>58.53</c:v>
                </c:pt>
                <c:pt idx="131">
                  <c:v>59.03</c:v>
                </c:pt>
                <c:pt idx="132">
                  <c:v>59.530999999999999</c:v>
                </c:pt>
                <c:pt idx="133">
                  <c:v>60.030999999999999</c:v>
                </c:pt>
                <c:pt idx="134">
                  <c:v>60.530999999999999</c:v>
                </c:pt>
                <c:pt idx="135">
                  <c:v>61.031999999999996</c:v>
                </c:pt>
                <c:pt idx="136">
                  <c:v>61.531999999999996</c:v>
                </c:pt>
                <c:pt idx="137">
                  <c:v>62.031999999999996</c:v>
                </c:pt>
                <c:pt idx="138">
                  <c:v>62.533000000000001</c:v>
                </c:pt>
                <c:pt idx="139">
                  <c:v>63.033000000000001</c:v>
                </c:pt>
                <c:pt idx="140">
                  <c:v>63.533000000000001</c:v>
                </c:pt>
                <c:pt idx="141">
                  <c:v>64.033000000000001</c:v>
                </c:pt>
                <c:pt idx="142">
                  <c:v>64.534000000000006</c:v>
                </c:pt>
                <c:pt idx="143">
                  <c:v>65.034000000000006</c:v>
                </c:pt>
                <c:pt idx="144">
                  <c:v>65.534000000000006</c:v>
                </c:pt>
                <c:pt idx="145">
                  <c:v>65.801000000000002</c:v>
                </c:pt>
                <c:pt idx="146">
                  <c:v>65.986000000000004</c:v>
                </c:pt>
                <c:pt idx="147">
                  <c:v>65.989000000000004</c:v>
                </c:pt>
                <c:pt idx="148">
                  <c:v>66.004000000000005</c:v>
                </c:pt>
                <c:pt idx="149">
                  <c:v>66.034000000000006</c:v>
                </c:pt>
                <c:pt idx="150">
                  <c:v>66.054000000000002</c:v>
                </c:pt>
                <c:pt idx="151">
                  <c:v>66.534999999999997</c:v>
                </c:pt>
                <c:pt idx="152">
                  <c:v>67.034999999999997</c:v>
                </c:pt>
                <c:pt idx="153">
                  <c:v>67.534999999999997</c:v>
                </c:pt>
                <c:pt idx="154">
                  <c:v>68.036000000000001</c:v>
                </c:pt>
                <c:pt idx="155">
                  <c:v>68.536000000000001</c:v>
                </c:pt>
                <c:pt idx="156">
                  <c:v>69.036000000000001</c:v>
                </c:pt>
                <c:pt idx="157">
                  <c:v>69.536000000000001</c:v>
                </c:pt>
                <c:pt idx="158">
                  <c:v>70.037000000000006</c:v>
                </c:pt>
                <c:pt idx="159">
                  <c:v>70.537000000000006</c:v>
                </c:pt>
                <c:pt idx="160">
                  <c:v>71.037000000000006</c:v>
                </c:pt>
                <c:pt idx="161">
                  <c:v>71.537999999999997</c:v>
                </c:pt>
                <c:pt idx="162">
                  <c:v>72.037999999999997</c:v>
                </c:pt>
                <c:pt idx="163">
                  <c:v>72.537999999999997</c:v>
                </c:pt>
                <c:pt idx="164">
                  <c:v>73.037999999999997</c:v>
                </c:pt>
                <c:pt idx="165">
                  <c:v>73.539000000000001</c:v>
                </c:pt>
                <c:pt idx="166">
                  <c:v>74.039000000000001</c:v>
                </c:pt>
                <c:pt idx="167">
                  <c:v>74.539000000000001</c:v>
                </c:pt>
                <c:pt idx="168">
                  <c:v>75.039000000000001</c:v>
                </c:pt>
                <c:pt idx="169">
                  <c:v>75.540000000000006</c:v>
                </c:pt>
                <c:pt idx="170">
                  <c:v>76.040000000000006</c:v>
                </c:pt>
                <c:pt idx="171">
                  <c:v>76.540000000000006</c:v>
                </c:pt>
                <c:pt idx="172">
                  <c:v>77.040999999999997</c:v>
                </c:pt>
                <c:pt idx="173">
                  <c:v>77.540999999999997</c:v>
                </c:pt>
                <c:pt idx="174">
                  <c:v>78.040999999999997</c:v>
                </c:pt>
                <c:pt idx="175">
                  <c:v>78.540999999999997</c:v>
                </c:pt>
                <c:pt idx="176">
                  <c:v>79.042000000000002</c:v>
                </c:pt>
                <c:pt idx="177">
                  <c:v>79.542000000000002</c:v>
                </c:pt>
                <c:pt idx="178">
                  <c:v>80.042000000000002</c:v>
                </c:pt>
                <c:pt idx="179">
                  <c:v>80.543000000000006</c:v>
                </c:pt>
                <c:pt idx="180">
                  <c:v>81.043000000000006</c:v>
                </c:pt>
                <c:pt idx="181">
                  <c:v>81.543000000000006</c:v>
                </c:pt>
                <c:pt idx="182">
                  <c:v>82.043000000000006</c:v>
                </c:pt>
                <c:pt idx="183">
                  <c:v>82.543999999999997</c:v>
                </c:pt>
                <c:pt idx="184">
                  <c:v>83.043999999999997</c:v>
                </c:pt>
                <c:pt idx="185">
                  <c:v>83.543999999999997</c:v>
                </c:pt>
                <c:pt idx="186">
                  <c:v>84.043999999999997</c:v>
                </c:pt>
                <c:pt idx="187">
                  <c:v>84.545000000000002</c:v>
                </c:pt>
                <c:pt idx="188">
                  <c:v>85.045000000000002</c:v>
                </c:pt>
                <c:pt idx="189">
                  <c:v>85.545000000000002</c:v>
                </c:pt>
                <c:pt idx="190">
                  <c:v>86.046000000000006</c:v>
                </c:pt>
                <c:pt idx="191">
                  <c:v>86.546000000000006</c:v>
                </c:pt>
                <c:pt idx="192">
                  <c:v>87.046000000000006</c:v>
                </c:pt>
                <c:pt idx="193">
                  <c:v>87.546000000000006</c:v>
                </c:pt>
                <c:pt idx="194">
                  <c:v>88.046999999999997</c:v>
                </c:pt>
                <c:pt idx="195">
                  <c:v>88.546999999999997</c:v>
                </c:pt>
                <c:pt idx="196">
                  <c:v>89.046999999999997</c:v>
                </c:pt>
                <c:pt idx="197">
                  <c:v>89.548000000000002</c:v>
                </c:pt>
                <c:pt idx="198">
                  <c:v>90.048000000000002</c:v>
                </c:pt>
                <c:pt idx="199">
                  <c:v>90.548000000000002</c:v>
                </c:pt>
                <c:pt idx="200">
                  <c:v>91.048000000000002</c:v>
                </c:pt>
                <c:pt idx="201">
                  <c:v>91.549000000000007</c:v>
                </c:pt>
                <c:pt idx="202">
                  <c:v>92.049000000000007</c:v>
                </c:pt>
                <c:pt idx="203">
                  <c:v>92.549000000000007</c:v>
                </c:pt>
                <c:pt idx="204">
                  <c:v>93.049000000000007</c:v>
                </c:pt>
                <c:pt idx="205">
                  <c:v>93.55</c:v>
                </c:pt>
                <c:pt idx="206">
                  <c:v>94.05</c:v>
                </c:pt>
                <c:pt idx="207">
                  <c:v>94.55</c:v>
                </c:pt>
                <c:pt idx="208">
                  <c:v>95.051000000000002</c:v>
                </c:pt>
                <c:pt idx="209">
                  <c:v>95.551000000000002</c:v>
                </c:pt>
                <c:pt idx="210">
                  <c:v>96.051000000000002</c:v>
                </c:pt>
                <c:pt idx="211">
                  <c:v>96.551000000000002</c:v>
                </c:pt>
                <c:pt idx="212">
                  <c:v>97.052000000000007</c:v>
                </c:pt>
                <c:pt idx="213">
                  <c:v>97.552000000000007</c:v>
                </c:pt>
                <c:pt idx="214">
                  <c:v>98.052000000000007</c:v>
                </c:pt>
                <c:pt idx="215">
                  <c:v>98.552999999999997</c:v>
                </c:pt>
                <c:pt idx="216">
                  <c:v>99.052999999999997</c:v>
                </c:pt>
                <c:pt idx="217">
                  <c:v>99.552999999999997</c:v>
                </c:pt>
                <c:pt idx="218">
                  <c:v>100.053</c:v>
                </c:pt>
                <c:pt idx="219">
                  <c:v>100.554</c:v>
                </c:pt>
                <c:pt idx="220">
                  <c:v>101.054</c:v>
                </c:pt>
                <c:pt idx="221">
                  <c:v>101.554</c:v>
                </c:pt>
                <c:pt idx="222">
                  <c:v>102.054</c:v>
                </c:pt>
                <c:pt idx="223">
                  <c:v>102.55500000000001</c:v>
                </c:pt>
                <c:pt idx="224">
                  <c:v>103.05500000000001</c:v>
                </c:pt>
                <c:pt idx="225">
                  <c:v>103.55500000000001</c:v>
                </c:pt>
                <c:pt idx="226">
                  <c:v>104.056</c:v>
                </c:pt>
                <c:pt idx="227">
                  <c:v>104.556</c:v>
                </c:pt>
                <c:pt idx="228">
                  <c:v>105.056</c:v>
                </c:pt>
                <c:pt idx="229">
                  <c:v>105.556</c:v>
                </c:pt>
                <c:pt idx="230">
                  <c:v>106.057</c:v>
                </c:pt>
                <c:pt idx="231">
                  <c:v>106.557</c:v>
                </c:pt>
                <c:pt idx="232">
                  <c:v>107.057</c:v>
                </c:pt>
                <c:pt idx="233">
                  <c:v>107.557</c:v>
                </c:pt>
                <c:pt idx="234">
                  <c:v>108.05800000000001</c:v>
                </c:pt>
                <c:pt idx="235">
                  <c:v>108.55800000000001</c:v>
                </c:pt>
                <c:pt idx="236">
                  <c:v>109.05800000000001</c:v>
                </c:pt>
                <c:pt idx="237">
                  <c:v>109.55800000000001</c:v>
                </c:pt>
                <c:pt idx="238">
                  <c:v>110.059</c:v>
                </c:pt>
                <c:pt idx="239">
                  <c:v>110.559</c:v>
                </c:pt>
                <c:pt idx="240">
                  <c:v>111.059</c:v>
                </c:pt>
                <c:pt idx="241">
                  <c:v>111.559</c:v>
                </c:pt>
                <c:pt idx="242">
                  <c:v>112.06</c:v>
                </c:pt>
                <c:pt idx="243">
                  <c:v>112.56</c:v>
                </c:pt>
                <c:pt idx="244">
                  <c:v>113.06</c:v>
                </c:pt>
                <c:pt idx="245">
                  <c:v>113.56100000000001</c:v>
                </c:pt>
                <c:pt idx="246">
                  <c:v>114.06100000000001</c:v>
                </c:pt>
                <c:pt idx="247">
                  <c:v>114.56100000000001</c:v>
                </c:pt>
                <c:pt idx="248">
                  <c:v>115.06100000000001</c:v>
                </c:pt>
                <c:pt idx="249">
                  <c:v>115.562</c:v>
                </c:pt>
                <c:pt idx="250">
                  <c:v>116.062</c:v>
                </c:pt>
                <c:pt idx="251">
                  <c:v>116.562</c:v>
                </c:pt>
                <c:pt idx="252">
                  <c:v>117.063</c:v>
                </c:pt>
                <c:pt idx="253">
                  <c:v>117.563</c:v>
                </c:pt>
                <c:pt idx="254">
                  <c:v>118.063</c:v>
                </c:pt>
                <c:pt idx="255">
                  <c:v>118.563</c:v>
                </c:pt>
                <c:pt idx="256">
                  <c:v>119.06399999999999</c:v>
                </c:pt>
                <c:pt idx="257">
                  <c:v>119.56399999999999</c:v>
                </c:pt>
                <c:pt idx="258">
                  <c:v>120.06399999999999</c:v>
                </c:pt>
                <c:pt idx="259">
                  <c:v>120.565</c:v>
                </c:pt>
                <c:pt idx="260">
                  <c:v>121.065</c:v>
                </c:pt>
                <c:pt idx="261">
                  <c:v>121.565</c:v>
                </c:pt>
                <c:pt idx="262">
                  <c:v>122.066</c:v>
                </c:pt>
                <c:pt idx="263">
                  <c:v>122.566</c:v>
                </c:pt>
                <c:pt idx="264">
                  <c:v>123.066</c:v>
                </c:pt>
                <c:pt idx="265">
                  <c:v>123.566</c:v>
                </c:pt>
                <c:pt idx="266">
                  <c:v>124.06699999999999</c:v>
                </c:pt>
                <c:pt idx="267">
                  <c:v>124.56699999999999</c:v>
                </c:pt>
                <c:pt idx="268">
                  <c:v>125.06699999999999</c:v>
                </c:pt>
                <c:pt idx="269">
                  <c:v>125.568</c:v>
                </c:pt>
                <c:pt idx="270">
                  <c:v>126.068</c:v>
                </c:pt>
                <c:pt idx="271">
                  <c:v>126.568</c:v>
                </c:pt>
                <c:pt idx="272">
                  <c:v>127.068</c:v>
                </c:pt>
                <c:pt idx="273">
                  <c:v>127.569</c:v>
                </c:pt>
                <c:pt idx="274">
                  <c:v>128.06899999999999</c:v>
                </c:pt>
                <c:pt idx="275">
                  <c:v>128.56899999999999</c:v>
                </c:pt>
                <c:pt idx="276">
                  <c:v>129.06899999999999</c:v>
                </c:pt>
                <c:pt idx="277">
                  <c:v>129.57</c:v>
                </c:pt>
                <c:pt idx="278">
                  <c:v>130.07</c:v>
                </c:pt>
                <c:pt idx="279">
                  <c:v>130.57</c:v>
                </c:pt>
                <c:pt idx="280">
                  <c:v>131.071</c:v>
                </c:pt>
                <c:pt idx="281">
                  <c:v>131.571</c:v>
                </c:pt>
                <c:pt idx="282">
                  <c:v>132.071</c:v>
                </c:pt>
                <c:pt idx="283">
                  <c:v>132.571</c:v>
                </c:pt>
                <c:pt idx="284">
                  <c:v>133.072</c:v>
                </c:pt>
                <c:pt idx="285">
                  <c:v>133.572</c:v>
                </c:pt>
                <c:pt idx="286">
                  <c:v>134.072</c:v>
                </c:pt>
                <c:pt idx="287">
                  <c:v>134.57300000000001</c:v>
                </c:pt>
                <c:pt idx="288">
                  <c:v>135.07300000000001</c:v>
                </c:pt>
                <c:pt idx="289">
                  <c:v>135.57300000000001</c:v>
                </c:pt>
                <c:pt idx="290">
                  <c:v>136.07300000000001</c:v>
                </c:pt>
                <c:pt idx="291">
                  <c:v>136.57400000000001</c:v>
                </c:pt>
                <c:pt idx="292">
                  <c:v>137.07400000000001</c:v>
                </c:pt>
                <c:pt idx="293">
                  <c:v>137.57400000000001</c:v>
                </c:pt>
                <c:pt idx="294">
                  <c:v>138.07400000000001</c:v>
                </c:pt>
                <c:pt idx="295">
                  <c:v>138.57400000000001</c:v>
                </c:pt>
                <c:pt idx="296">
                  <c:v>139.07499999999999</c:v>
                </c:pt>
                <c:pt idx="297">
                  <c:v>139.57499999999999</c:v>
                </c:pt>
                <c:pt idx="298">
                  <c:v>140.07499999999999</c:v>
                </c:pt>
                <c:pt idx="299">
                  <c:v>140.57599999999999</c:v>
                </c:pt>
                <c:pt idx="300">
                  <c:v>141.07599999999999</c:v>
                </c:pt>
                <c:pt idx="301">
                  <c:v>141.57599999999999</c:v>
                </c:pt>
                <c:pt idx="302">
                  <c:v>142.07599999999999</c:v>
                </c:pt>
                <c:pt idx="303">
                  <c:v>142.577</c:v>
                </c:pt>
                <c:pt idx="304">
                  <c:v>143.077</c:v>
                </c:pt>
                <c:pt idx="305">
                  <c:v>143.577</c:v>
                </c:pt>
                <c:pt idx="306">
                  <c:v>144.078</c:v>
                </c:pt>
                <c:pt idx="307">
                  <c:v>144.578</c:v>
                </c:pt>
                <c:pt idx="308">
                  <c:v>145.078</c:v>
                </c:pt>
                <c:pt idx="309">
                  <c:v>145.578</c:v>
                </c:pt>
                <c:pt idx="310">
                  <c:v>146.07900000000001</c:v>
                </c:pt>
                <c:pt idx="311">
                  <c:v>146.57900000000001</c:v>
                </c:pt>
                <c:pt idx="312">
                  <c:v>147.07900000000001</c:v>
                </c:pt>
                <c:pt idx="313">
                  <c:v>147.57900000000001</c:v>
                </c:pt>
                <c:pt idx="314">
                  <c:v>148.08000000000001</c:v>
                </c:pt>
                <c:pt idx="315">
                  <c:v>148.58000000000001</c:v>
                </c:pt>
                <c:pt idx="316">
                  <c:v>149.08000000000001</c:v>
                </c:pt>
                <c:pt idx="317">
                  <c:v>149.58099999999999</c:v>
                </c:pt>
                <c:pt idx="318">
                  <c:v>150.08099999999999</c:v>
                </c:pt>
                <c:pt idx="319">
                  <c:v>150.58099999999999</c:v>
                </c:pt>
                <c:pt idx="320">
                  <c:v>151.08099999999999</c:v>
                </c:pt>
                <c:pt idx="321">
                  <c:v>151.58199999999999</c:v>
                </c:pt>
                <c:pt idx="322">
                  <c:v>152.08199999999999</c:v>
                </c:pt>
                <c:pt idx="323">
                  <c:v>152.58199999999999</c:v>
                </c:pt>
                <c:pt idx="324">
                  <c:v>153.083</c:v>
                </c:pt>
                <c:pt idx="325">
                  <c:v>153.583</c:v>
                </c:pt>
                <c:pt idx="326">
                  <c:v>154.083</c:v>
                </c:pt>
                <c:pt idx="327">
                  <c:v>154.583</c:v>
                </c:pt>
                <c:pt idx="328">
                  <c:v>155.084</c:v>
                </c:pt>
                <c:pt idx="329">
                  <c:v>155.584</c:v>
                </c:pt>
                <c:pt idx="330">
                  <c:v>156.084</c:v>
                </c:pt>
                <c:pt idx="331">
                  <c:v>156.584</c:v>
                </c:pt>
                <c:pt idx="332">
                  <c:v>157.084</c:v>
                </c:pt>
                <c:pt idx="333">
                  <c:v>157.58500000000001</c:v>
                </c:pt>
                <c:pt idx="334">
                  <c:v>158.08500000000001</c:v>
                </c:pt>
                <c:pt idx="335">
                  <c:v>158.58500000000001</c:v>
                </c:pt>
                <c:pt idx="336">
                  <c:v>159.08600000000001</c:v>
                </c:pt>
                <c:pt idx="337">
                  <c:v>159.58600000000001</c:v>
                </c:pt>
                <c:pt idx="338">
                  <c:v>160.08600000000001</c:v>
                </c:pt>
                <c:pt idx="339">
                  <c:v>160.58600000000001</c:v>
                </c:pt>
                <c:pt idx="340">
                  <c:v>161.08600000000001</c:v>
                </c:pt>
                <c:pt idx="341">
                  <c:v>161.58699999999999</c:v>
                </c:pt>
                <c:pt idx="342">
                  <c:v>162.08699999999999</c:v>
                </c:pt>
                <c:pt idx="343">
                  <c:v>162.58699999999999</c:v>
                </c:pt>
                <c:pt idx="344">
                  <c:v>163.08799999999999</c:v>
                </c:pt>
                <c:pt idx="345">
                  <c:v>163.58799999999999</c:v>
                </c:pt>
                <c:pt idx="346">
                  <c:v>164.08799999999999</c:v>
                </c:pt>
                <c:pt idx="347">
                  <c:v>164.58799999999999</c:v>
                </c:pt>
                <c:pt idx="348">
                  <c:v>165.08799999999999</c:v>
                </c:pt>
                <c:pt idx="349">
                  <c:v>165.589</c:v>
                </c:pt>
                <c:pt idx="350">
                  <c:v>166.089</c:v>
                </c:pt>
                <c:pt idx="351">
                  <c:v>166.589</c:v>
                </c:pt>
                <c:pt idx="352">
                  <c:v>167.089</c:v>
                </c:pt>
                <c:pt idx="353">
                  <c:v>167.59</c:v>
                </c:pt>
                <c:pt idx="354">
                  <c:v>168.09</c:v>
                </c:pt>
                <c:pt idx="355">
                  <c:v>168.59</c:v>
                </c:pt>
                <c:pt idx="356">
                  <c:v>169.09100000000001</c:v>
                </c:pt>
                <c:pt idx="357">
                  <c:v>169.59100000000001</c:v>
                </c:pt>
                <c:pt idx="358">
                  <c:v>170.09100000000001</c:v>
                </c:pt>
                <c:pt idx="359">
                  <c:v>170.59100000000001</c:v>
                </c:pt>
                <c:pt idx="360">
                  <c:v>171.09200000000001</c:v>
                </c:pt>
                <c:pt idx="361">
                  <c:v>171.59200000000001</c:v>
                </c:pt>
                <c:pt idx="362">
                  <c:v>172.09200000000001</c:v>
                </c:pt>
                <c:pt idx="363">
                  <c:v>172.59299999999999</c:v>
                </c:pt>
                <c:pt idx="364">
                  <c:v>173.09299999999999</c:v>
                </c:pt>
                <c:pt idx="365">
                  <c:v>173.59299999999999</c:v>
                </c:pt>
                <c:pt idx="366">
                  <c:v>174.09299999999999</c:v>
                </c:pt>
                <c:pt idx="367">
                  <c:v>174.59399999999999</c:v>
                </c:pt>
                <c:pt idx="368">
                  <c:v>175.09399999999999</c:v>
                </c:pt>
                <c:pt idx="369">
                  <c:v>175.59399999999999</c:v>
                </c:pt>
                <c:pt idx="370">
                  <c:v>176.09399999999999</c:v>
                </c:pt>
                <c:pt idx="371">
                  <c:v>176.595</c:v>
                </c:pt>
                <c:pt idx="372">
                  <c:v>177.095</c:v>
                </c:pt>
                <c:pt idx="373">
                  <c:v>177.595</c:v>
                </c:pt>
                <c:pt idx="374">
                  <c:v>178.096</c:v>
                </c:pt>
                <c:pt idx="375">
                  <c:v>178.596</c:v>
                </c:pt>
                <c:pt idx="376">
                  <c:v>179.096</c:v>
                </c:pt>
                <c:pt idx="377">
                  <c:v>179.596</c:v>
                </c:pt>
                <c:pt idx="378">
                  <c:v>180.09700000000001</c:v>
                </c:pt>
                <c:pt idx="379">
                  <c:v>180.59700000000001</c:v>
                </c:pt>
                <c:pt idx="380">
                  <c:v>181.09700000000001</c:v>
                </c:pt>
                <c:pt idx="381">
                  <c:v>181.59800000000001</c:v>
                </c:pt>
                <c:pt idx="382">
                  <c:v>182.09800000000001</c:v>
                </c:pt>
                <c:pt idx="383">
                  <c:v>182.59800000000001</c:v>
                </c:pt>
                <c:pt idx="384">
                  <c:v>183.09800000000001</c:v>
                </c:pt>
                <c:pt idx="385">
                  <c:v>183.59899999999999</c:v>
                </c:pt>
                <c:pt idx="386">
                  <c:v>184.09899999999999</c:v>
                </c:pt>
                <c:pt idx="387">
                  <c:v>184.59899999999999</c:v>
                </c:pt>
                <c:pt idx="388">
                  <c:v>185.09899999999999</c:v>
                </c:pt>
                <c:pt idx="389">
                  <c:v>185.6</c:v>
                </c:pt>
                <c:pt idx="390">
                  <c:v>186.1</c:v>
                </c:pt>
                <c:pt idx="391">
                  <c:v>186.6</c:v>
                </c:pt>
                <c:pt idx="392">
                  <c:v>187.101</c:v>
                </c:pt>
                <c:pt idx="393">
                  <c:v>187.601</c:v>
                </c:pt>
                <c:pt idx="394">
                  <c:v>188.101</c:v>
                </c:pt>
                <c:pt idx="395">
                  <c:v>188.601</c:v>
                </c:pt>
                <c:pt idx="396">
                  <c:v>189.102</c:v>
                </c:pt>
                <c:pt idx="397">
                  <c:v>189.602</c:v>
                </c:pt>
                <c:pt idx="398">
                  <c:v>190.102</c:v>
                </c:pt>
                <c:pt idx="399">
                  <c:v>190.602</c:v>
                </c:pt>
                <c:pt idx="400">
                  <c:v>191.10300000000001</c:v>
                </c:pt>
                <c:pt idx="401">
                  <c:v>191.60300000000001</c:v>
                </c:pt>
                <c:pt idx="402">
                  <c:v>192</c:v>
                </c:pt>
              </c:numCache>
            </c:numRef>
          </c:xVal>
          <c:yVal>
            <c:numRef>
              <c:f>'A3'!$D$53:$D$455</c:f>
              <c:numCache>
                <c:formatCode>0.00E+00</c:formatCode>
                <c:ptCount val="403"/>
                <c:pt idx="0">
                  <c:v>13190000</c:v>
                </c:pt>
                <c:pt idx="1">
                  <c:v>19400000</c:v>
                </c:pt>
                <c:pt idx="2">
                  <c:v>23570000</c:v>
                </c:pt>
                <c:pt idx="3">
                  <c:v>27760000</c:v>
                </c:pt>
                <c:pt idx="4">
                  <c:v>31980000</c:v>
                </c:pt>
                <c:pt idx="5">
                  <c:v>36110000</c:v>
                </c:pt>
                <c:pt idx="6">
                  <c:v>40070000</c:v>
                </c:pt>
                <c:pt idx="7">
                  <c:v>44090000</c:v>
                </c:pt>
                <c:pt idx="8">
                  <c:v>48280000</c:v>
                </c:pt>
                <c:pt idx="9">
                  <c:v>52100000</c:v>
                </c:pt>
                <c:pt idx="10">
                  <c:v>56590000</c:v>
                </c:pt>
                <c:pt idx="11">
                  <c:v>60510000</c:v>
                </c:pt>
                <c:pt idx="12">
                  <c:v>65060000</c:v>
                </c:pt>
                <c:pt idx="13">
                  <c:v>69030000</c:v>
                </c:pt>
                <c:pt idx="14">
                  <c:v>73260000</c:v>
                </c:pt>
                <c:pt idx="15">
                  <c:v>77220000</c:v>
                </c:pt>
                <c:pt idx="16">
                  <c:v>81500000</c:v>
                </c:pt>
                <c:pt idx="17">
                  <c:v>85780000</c:v>
                </c:pt>
                <c:pt idx="18">
                  <c:v>89980000</c:v>
                </c:pt>
                <c:pt idx="19">
                  <c:v>93530000</c:v>
                </c:pt>
                <c:pt idx="20">
                  <c:v>97620000</c:v>
                </c:pt>
                <c:pt idx="21">
                  <c:v>101600000</c:v>
                </c:pt>
                <c:pt idx="22">
                  <c:v>105800000</c:v>
                </c:pt>
                <c:pt idx="23">
                  <c:v>109200000</c:v>
                </c:pt>
                <c:pt idx="24">
                  <c:v>112900000</c:v>
                </c:pt>
                <c:pt idx="25">
                  <c:v>116600000</c:v>
                </c:pt>
                <c:pt idx="26">
                  <c:v>120300000</c:v>
                </c:pt>
                <c:pt idx="27">
                  <c:v>123500000</c:v>
                </c:pt>
                <c:pt idx="28">
                  <c:v>127200000</c:v>
                </c:pt>
                <c:pt idx="29">
                  <c:v>130700000</c:v>
                </c:pt>
                <c:pt idx="30">
                  <c:v>133400000</c:v>
                </c:pt>
                <c:pt idx="31">
                  <c:v>137300000</c:v>
                </c:pt>
                <c:pt idx="32">
                  <c:v>139200000</c:v>
                </c:pt>
                <c:pt idx="33">
                  <c:v>143200000</c:v>
                </c:pt>
                <c:pt idx="34">
                  <c:v>145500000</c:v>
                </c:pt>
                <c:pt idx="35">
                  <c:v>148600000</c:v>
                </c:pt>
                <c:pt idx="36">
                  <c:v>151300000</c:v>
                </c:pt>
                <c:pt idx="37">
                  <c:v>154400000</c:v>
                </c:pt>
                <c:pt idx="38">
                  <c:v>155600000</c:v>
                </c:pt>
                <c:pt idx="39">
                  <c:v>157800000</c:v>
                </c:pt>
                <c:pt idx="40">
                  <c:v>161500000</c:v>
                </c:pt>
                <c:pt idx="41">
                  <c:v>162400000</c:v>
                </c:pt>
                <c:pt idx="42">
                  <c:v>165200000</c:v>
                </c:pt>
                <c:pt idx="43">
                  <c:v>167500000</c:v>
                </c:pt>
                <c:pt idx="44">
                  <c:v>167500000</c:v>
                </c:pt>
                <c:pt idx="46">
                  <c:v>171000000</c:v>
                </c:pt>
                <c:pt idx="47">
                  <c:v>173500000</c:v>
                </c:pt>
                <c:pt idx="48">
                  <c:v>173500000</c:v>
                </c:pt>
                <c:pt idx="49">
                  <c:v>175600000</c:v>
                </c:pt>
                <c:pt idx="50">
                  <c:v>177300000</c:v>
                </c:pt>
                <c:pt idx="51">
                  <c:v>177400000</c:v>
                </c:pt>
                <c:pt idx="52">
                  <c:v>179000000</c:v>
                </c:pt>
                <c:pt idx="53">
                  <c:v>180700000</c:v>
                </c:pt>
                <c:pt idx="54">
                  <c:v>180700000</c:v>
                </c:pt>
                <c:pt idx="55">
                  <c:v>182700000</c:v>
                </c:pt>
                <c:pt idx="56">
                  <c:v>182000000</c:v>
                </c:pt>
                <c:pt idx="57">
                  <c:v>183200000</c:v>
                </c:pt>
                <c:pt idx="58">
                  <c:v>183400000</c:v>
                </c:pt>
                <c:pt idx="59">
                  <c:v>183300000</c:v>
                </c:pt>
                <c:pt idx="60">
                  <c:v>184100000</c:v>
                </c:pt>
                <c:pt idx="61">
                  <c:v>183000000</c:v>
                </c:pt>
                <c:pt idx="62">
                  <c:v>183700000</c:v>
                </c:pt>
                <c:pt idx="63">
                  <c:v>183100000</c:v>
                </c:pt>
                <c:pt idx="64">
                  <c:v>182700000</c:v>
                </c:pt>
                <c:pt idx="65">
                  <c:v>183200000</c:v>
                </c:pt>
                <c:pt idx="66">
                  <c:v>182800000</c:v>
                </c:pt>
                <c:pt idx="67">
                  <c:v>181600000</c:v>
                </c:pt>
                <c:pt idx="68">
                  <c:v>180300000</c:v>
                </c:pt>
                <c:pt idx="69">
                  <c:v>179500000</c:v>
                </c:pt>
                <c:pt idx="70">
                  <c:v>178500000</c:v>
                </c:pt>
                <c:pt idx="71">
                  <c:v>176900000</c:v>
                </c:pt>
                <c:pt idx="72">
                  <c:v>175800000</c:v>
                </c:pt>
                <c:pt idx="73">
                  <c:v>174300000</c:v>
                </c:pt>
                <c:pt idx="74">
                  <c:v>172500000</c:v>
                </c:pt>
                <c:pt idx="75">
                  <c:v>170800000</c:v>
                </c:pt>
                <c:pt idx="76">
                  <c:v>169300000</c:v>
                </c:pt>
                <c:pt idx="77">
                  <c:v>165400000</c:v>
                </c:pt>
                <c:pt idx="78">
                  <c:v>166600000</c:v>
                </c:pt>
                <c:pt idx="79">
                  <c:v>164200000</c:v>
                </c:pt>
                <c:pt idx="80">
                  <c:v>161500000</c:v>
                </c:pt>
                <c:pt idx="81">
                  <c:v>159700000</c:v>
                </c:pt>
                <c:pt idx="82">
                  <c:v>158400000</c:v>
                </c:pt>
                <c:pt idx="83">
                  <c:v>156400000</c:v>
                </c:pt>
                <c:pt idx="84">
                  <c:v>153100000</c:v>
                </c:pt>
                <c:pt idx="88">
                  <c:v>152700000</c:v>
                </c:pt>
                <c:pt idx="90">
                  <c:v>149700000</c:v>
                </c:pt>
                <c:pt idx="94">
                  <c:v>148200000</c:v>
                </c:pt>
                <c:pt idx="95">
                  <c:v>139500000</c:v>
                </c:pt>
                <c:pt idx="96">
                  <c:v>83400000</c:v>
                </c:pt>
                <c:pt idx="97">
                  <c:v>143300000</c:v>
                </c:pt>
                <c:pt idx="98">
                  <c:v>151400000</c:v>
                </c:pt>
                <c:pt idx="99">
                  <c:v>122300000</c:v>
                </c:pt>
                <c:pt idx="100">
                  <c:v>135300000</c:v>
                </c:pt>
                <c:pt idx="101">
                  <c:v>127700000</c:v>
                </c:pt>
                <c:pt idx="102">
                  <c:v>148000000</c:v>
                </c:pt>
                <c:pt idx="103">
                  <c:v>62660000</c:v>
                </c:pt>
                <c:pt idx="104">
                  <c:v>97770000</c:v>
                </c:pt>
                <c:pt idx="105">
                  <c:v>85170000</c:v>
                </c:pt>
                <c:pt idx="106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4BA-4051-8799-1857BD83026C}"/>
            </c:ext>
          </c:extLst>
        </c:ser>
        <c:ser>
          <c:idx val="1"/>
          <c:order val="1"/>
          <c:tx>
            <c:strRef>
              <c:f>'A3'!$E$52</c:f>
              <c:strCache>
                <c:ptCount val="1"/>
                <c:pt idx="0">
                  <c:v>Ch2</c:v>
                </c:pt>
              </c:strCache>
            </c:strRef>
          </c:tx>
          <c:spPr>
            <a:ln>
              <a:solidFill>
                <a:srgbClr val="0000CC"/>
              </a:solidFill>
            </a:ln>
          </c:spPr>
          <c:marker>
            <c:symbol val="none"/>
          </c:marker>
          <c:xVal>
            <c:numRef>
              <c:f>'A3'!$C$53:$C$455</c:f>
              <c:numCache>
                <c:formatCode>General</c:formatCode>
                <c:ptCount val="403"/>
                <c:pt idx="0">
                  <c:v>0</c:v>
                </c:pt>
                <c:pt idx="1">
                  <c:v>0.5</c:v>
                </c:pt>
                <c:pt idx="2">
                  <c:v>1.0009999999999999</c:v>
                </c:pt>
                <c:pt idx="3">
                  <c:v>1.5009999999999999</c:v>
                </c:pt>
                <c:pt idx="4">
                  <c:v>2.0009999999999999</c:v>
                </c:pt>
                <c:pt idx="5">
                  <c:v>2.5009999999999999</c:v>
                </c:pt>
                <c:pt idx="6">
                  <c:v>3.0019999999999998</c:v>
                </c:pt>
                <c:pt idx="7">
                  <c:v>3.5019999999999998</c:v>
                </c:pt>
                <c:pt idx="8">
                  <c:v>4.0019999999999998</c:v>
                </c:pt>
                <c:pt idx="9">
                  <c:v>4.5030000000000001</c:v>
                </c:pt>
                <c:pt idx="10">
                  <c:v>5.0030000000000001</c:v>
                </c:pt>
                <c:pt idx="11">
                  <c:v>5.5030000000000001</c:v>
                </c:pt>
                <c:pt idx="12">
                  <c:v>6.0030000000000001</c:v>
                </c:pt>
                <c:pt idx="13">
                  <c:v>6.5039999999999996</c:v>
                </c:pt>
                <c:pt idx="14">
                  <c:v>7.0039999999999996</c:v>
                </c:pt>
                <c:pt idx="15">
                  <c:v>7.5039999999999996</c:v>
                </c:pt>
                <c:pt idx="16">
                  <c:v>8.0039999999999996</c:v>
                </c:pt>
                <c:pt idx="17">
                  <c:v>8.5039999999999996</c:v>
                </c:pt>
                <c:pt idx="18">
                  <c:v>9.0050000000000008</c:v>
                </c:pt>
                <c:pt idx="19">
                  <c:v>9.5050000000000008</c:v>
                </c:pt>
                <c:pt idx="20">
                  <c:v>10.005000000000001</c:v>
                </c:pt>
                <c:pt idx="21">
                  <c:v>10.506</c:v>
                </c:pt>
                <c:pt idx="22">
                  <c:v>11.006</c:v>
                </c:pt>
                <c:pt idx="23">
                  <c:v>11.506</c:v>
                </c:pt>
                <c:pt idx="24">
                  <c:v>12.006</c:v>
                </c:pt>
                <c:pt idx="25">
                  <c:v>12.506</c:v>
                </c:pt>
                <c:pt idx="26">
                  <c:v>13.007</c:v>
                </c:pt>
                <c:pt idx="27">
                  <c:v>13.507</c:v>
                </c:pt>
                <c:pt idx="28">
                  <c:v>14.007</c:v>
                </c:pt>
                <c:pt idx="29">
                  <c:v>14.507999999999999</c:v>
                </c:pt>
                <c:pt idx="30">
                  <c:v>15.007999999999999</c:v>
                </c:pt>
                <c:pt idx="31">
                  <c:v>15.507999999999999</c:v>
                </c:pt>
                <c:pt idx="32">
                  <c:v>16.007999999999999</c:v>
                </c:pt>
                <c:pt idx="33">
                  <c:v>16.509</c:v>
                </c:pt>
                <c:pt idx="34">
                  <c:v>17.009</c:v>
                </c:pt>
                <c:pt idx="35">
                  <c:v>17.509</c:v>
                </c:pt>
                <c:pt idx="36">
                  <c:v>18.009</c:v>
                </c:pt>
                <c:pt idx="37">
                  <c:v>18.510000000000002</c:v>
                </c:pt>
                <c:pt idx="38">
                  <c:v>19.010000000000002</c:v>
                </c:pt>
                <c:pt idx="39">
                  <c:v>19.510000000000002</c:v>
                </c:pt>
                <c:pt idx="40">
                  <c:v>20.010999999999999</c:v>
                </c:pt>
                <c:pt idx="41">
                  <c:v>20.510999999999999</c:v>
                </c:pt>
                <c:pt idx="42">
                  <c:v>21.010999999999999</c:v>
                </c:pt>
                <c:pt idx="43">
                  <c:v>21.510999999999999</c:v>
                </c:pt>
                <c:pt idx="44">
                  <c:v>22.010999999999999</c:v>
                </c:pt>
                <c:pt idx="45">
                  <c:v>22.239000000000001</c:v>
                </c:pt>
                <c:pt idx="46">
                  <c:v>22.510999999999999</c:v>
                </c:pt>
                <c:pt idx="47">
                  <c:v>23.012</c:v>
                </c:pt>
                <c:pt idx="48">
                  <c:v>23.512</c:v>
                </c:pt>
                <c:pt idx="49">
                  <c:v>24.012</c:v>
                </c:pt>
                <c:pt idx="50">
                  <c:v>24.512</c:v>
                </c:pt>
                <c:pt idx="51">
                  <c:v>25.013000000000002</c:v>
                </c:pt>
                <c:pt idx="52">
                  <c:v>25.513000000000002</c:v>
                </c:pt>
                <c:pt idx="53">
                  <c:v>26.013000000000002</c:v>
                </c:pt>
                <c:pt idx="54">
                  <c:v>26.513000000000002</c:v>
                </c:pt>
                <c:pt idx="55">
                  <c:v>27.013000000000002</c:v>
                </c:pt>
                <c:pt idx="56">
                  <c:v>27.513000000000002</c:v>
                </c:pt>
                <c:pt idx="57">
                  <c:v>28.013999999999999</c:v>
                </c:pt>
                <c:pt idx="58">
                  <c:v>28.513999999999999</c:v>
                </c:pt>
                <c:pt idx="59">
                  <c:v>29.013999999999999</c:v>
                </c:pt>
                <c:pt idx="60">
                  <c:v>29.513999999999999</c:v>
                </c:pt>
                <c:pt idx="61">
                  <c:v>30.015000000000001</c:v>
                </c:pt>
                <c:pt idx="62">
                  <c:v>30.515000000000001</c:v>
                </c:pt>
                <c:pt idx="63">
                  <c:v>31.015000000000001</c:v>
                </c:pt>
                <c:pt idx="64">
                  <c:v>31.515999999999998</c:v>
                </c:pt>
                <c:pt idx="65">
                  <c:v>32.015999999999998</c:v>
                </c:pt>
                <c:pt idx="66">
                  <c:v>32.515999999999998</c:v>
                </c:pt>
                <c:pt idx="67">
                  <c:v>33.015999999999998</c:v>
                </c:pt>
                <c:pt idx="68">
                  <c:v>33.515999999999998</c:v>
                </c:pt>
                <c:pt idx="69">
                  <c:v>34.017000000000003</c:v>
                </c:pt>
                <c:pt idx="70">
                  <c:v>34.517000000000003</c:v>
                </c:pt>
                <c:pt idx="71">
                  <c:v>35.017000000000003</c:v>
                </c:pt>
                <c:pt idx="72">
                  <c:v>35.518000000000001</c:v>
                </c:pt>
                <c:pt idx="73">
                  <c:v>36.018000000000001</c:v>
                </c:pt>
                <c:pt idx="74">
                  <c:v>36.518000000000001</c:v>
                </c:pt>
                <c:pt idx="75">
                  <c:v>37.018000000000001</c:v>
                </c:pt>
                <c:pt idx="76">
                  <c:v>37.518999999999998</c:v>
                </c:pt>
                <c:pt idx="77">
                  <c:v>38.018999999999998</c:v>
                </c:pt>
                <c:pt idx="78">
                  <c:v>38.518999999999998</c:v>
                </c:pt>
                <c:pt idx="79">
                  <c:v>39.018999999999998</c:v>
                </c:pt>
                <c:pt idx="80">
                  <c:v>39.520000000000003</c:v>
                </c:pt>
                <c:pt idx="81">
                  <c:v>40.020000000000003</c:v>
                </c:pt>
                <c:pt idx="82">
                  <c:v>40.520000000000003</c:v>
                </c:pt>
                <c:pt idx="83">
                  <c:v>41.021000000000001</c:v>
                </c:pt>
                <c:pt idx="84">
                  <c:v>41.521000000000001</c:v>
                </c:pt>
                <c:pt idx="85">
                  <c:v>41.853000000000002</c:v>
                </c:pt>
                <c:pt idx="86">
                  <c:v>41.948</c:v>
                </c:pt>
                <c:pt idx="87">
                  <c:v>42.005000000000003</c:v>
                </c:pt>
                <c:pt idx="88">
                  <c:v>42.021000000000001</c:v>
                </c:pt>
                <c:pt idx="89">
                  <c:v>42.512999999999998</c:v>
                </c:pt>
                <c:pt idx="90">
                  <c:v>42.521000000000001</c:v>
                </c:pt>
                <c:pt idx="91">
                  <c:v>42.978000000000002</c:v>
                </c:pt>
                <c:pt idx="92">
                  <c:v>42.991999999999997</c:v>
                </c:pt>
                <c:pt idx="93">
                  <c:v>42.996000000000002</c:v>
                </c:pt>
                <c:pt idx="94">
                  <c:v>43.021999999999998</c:v>
                </c:pt>
                <c:pt idx="95">
                  <c:v>43.521999999999998</c:v>
                </c:pt>
                <c:pt idx="96">
                  <c:v>44.021999999999998</c:v>
                </c:pt>
                <c:pt idx="97">
                  <c:v>44.523000000000003</c:v>
                </c:pt>
                <c:pt idx="98">
                  <c:v>44.679000000000002</c:v>
                </c:pt>
                <c:pt idx="99">
                  <c:v>45.023000000000003</c:v>
                </c:pt>
                <c:pt idx="100">
                  <c:v>45.523000000000003</c:v>
                </c:pt>
                <c:pt idx="101">
                  <c:v>46.023000000000003</c:v>
                </c:pt>
                <c:pt idx="102">
                  <c:v>46.037999999999997</c:v>
                </c:pt>
                <c:pt idx="103">
                  <c:v>46.067</c:v>
                </c:pt>
                <c:pt idx="104">
                  <c:v>46.069000000000003</c:v>
                </c:pt>
                <c:pt idx="105">
                  <c:v>46.185000000000002</c:v>
                </c:pt>
                <c:pt idx="106">
                  <c:v>46.524000000000001</c:v>
                </c:pt>
                <c:pt idx="107">
                  <c:v>47.024000000000001</c:v>
                </c:pt>
                <c:pt idx="108">
                  <c:v>47.524000000000001</c:v>
                </c:pt>
                <c:pt idx="109">
                  <c:v>48.024000000000001</c:v>
                </c:pt>
                <c:pt idx="110">
                  <c:v>48.524000000000001</c:v>
                </c:pt>
                <c:pt idx="111">
                  <c:v>49.024999999999999</c:v>
                </c:pt>
                <c:pt idx="112">
                  <c:v>49.524999999999999</c:v>
                </c:pt>
                <c:pt idx="113">
                  <c:v>50.024999999999999</c:v>
                </c:pt>
                <c:pt idx="114">
                  <c:v>50.526000000000003</c:v>
                </c:pt>
                <c:pt idx="115">
                  <c:v>51.026000000000003</c:v>
                </c:pt>
                <c:pt idx="116">
                  <c:v>51.526000000000003</c:v>
                </c:pt>
                <c:pt idx="117">
                  <c:v>52.026000000000003</c:v>
                </c:pt>
                <c:pt idx="118">
                  <c:v>52.527000000000001</c:v>
                </c:pt>
                <c:pt idx="119">
                  <c:v>53.027000000000001</c:v>
                </c:pt>
                <c:pt idx="120">
                  <c:v>53.527000000000001</c:v>
                </c:pt>
                <c:pt idx="121">
                  <c:v>54.027999999999999</c:v>
                </c:pt>
                <c:pt idx="122">
                  <c:v>54.527999999999999</c:v>
                </c:pt>
                <c:pt idx="123">
                  <c:v>55.027999999999999</c:v>
                </c:pt>
                <c:pt idx="124">
                  <c:v>55.527999999999999</c:v>
                </c:pt>
                <c:pt idx="125">
                  <c:v>56.029000000000003</c:v>
                </c:pt>
                <c:pt idx="126">
                  <c:v>56.529000000000003</c:v>
                </c:pt>
                <c:pt idx="127">
                  <c:v>57.029000000000003</c:v>
                </c:pt>
                <c:pt idx="128">
                  <c:v>57.529000000000003</c:v>
                </c:pt>
                <c:pt idx="129">
                  <c:v>58.03</c:v>
                </c:pt>
                <c:pt idx="130">
                  <c:v>58.53</c:v>
                </c:pt>
                <c:pt idx="131">
                  <c:v>59.03</c:v>
                </c:pt>
                <c:pt idx="132">
                  <c:v>59.530999999999999</c:v>
                </c:pt>
                <c:pt idx="133">
                  <c:v>60.030999999999999</c:v>
                </c:pt>
                <c:pt idx="134">
                  <c:v>60.530999999999999</c:v>
                </c:pt>
                <c:pt idx="135">
                  <c:v>61.031999999999996</c:v>
                </c:pt>
                <c:pt idx="136">
                  <c:v>61.531999999999996</c:v>
                </c:pt>
                <c:pt idx="137">
                  <c:v>62.031999999999996</c:v>
                </c:pt>
                <c:pt idx="138">
                  <c:v>62.533000000000001</c:v>
                </c:pt>
                <c:pt idx="139">
                  <c:v>63.033000000000001</c:v>
                </c:pt>
                <c:pt idx="140">
                  <c:v>63.533000000000001</c:v>
                </c:pt>
                <c:pt idx="141">
                  <c:v>64.033000000000001</c:v>
                </c:pt>
                <c:pt idx="142">
                  <c:v>64.534000000000006</c:v>
                </c:pt>
                <c:pt idx="143">
                  <c:v>65.034000000000006</c:v>
                </c:pt>
                <c:pt idx="144">
                  <c:v>65.534000000000006</c:v>
                </c:pt>
                <c:pt idx="145">
                  <c:v>65.801000000000002</c:v>
                </c:pt>
                <c:pt idx="146">
                  <c:v>65.986000000000004</c:v>
                </c:pt>
                <c:pt idx="147">
                  <c:v>65.989000000000004</c:v>
                </c:pt>
                <c:pt idx="148">
                  <c:v>66.004000000000005</c:v>
                </c:pt>
                <c:pt idx="149">
                  <c:v>66.034000000000006</c:v>
                </c:pt>
                <c:pt idx="150">
                  <c:v>66.054000000000002</c:v>
                </c:pt>
                <c:pt idx="151">
                  <c:v>66.534999999999997</c:v>
                </c:pt>
                <c:pt idx="152">
                  <c:v>67.034999999999997</c:v>
                </c:pt>
                <c:pt idx="153">
                  <c:v>67.534999999999997</c:v>
                </c:pt>
                <c:pt idx="154">
                  <c:v>68.036000000000001</c:v>
                </c:pt>
                <c:pt idx="155">
                  <c:v>68.536000000000001</c:v>
                </c:pt>
                <c:pt idx="156">
                  <c:v>69.036000000000001</c:v>
                </c:pt>
                <c:pt idx="157">
                  <c:v>69.536000000000001</c:v>
                </c:pt>
                <c:pt idx="158">
                  <c:v>70.037000000000006</c:v>
                </c:pt>
                <c:pt idx="159">
                  <c:v>70.537000000000006</c:v>
                </c:pt>
                <c:pt idx="160">
                  <c:v>71.037000000000006</c:v>
                </c:pt>
                <c:pt idx="161">
                  <c:v>71.537999999999997</c:v>
                </c:pt>
                <c:pt idx="162">
                  <c:v>72.037999999999997</c:v>
                </c:pt>
                <c:pt idx="163">
                  <c:v>72.537999999999997</c:v>
                </c:pt>
                <c:pt idx="164">
                  <c:v>73.037999999999997</c:v>
                </c:pt>
                <c:pt idx="165">
                  <c:v>73.539000000000001</c:v>
                </c:pt>
                <c:pt idx="166">
                  <c:v>74.039000000000001</c:v>
                </c:pt>
                <c:pt idx="167">
                  <c:v>74.539000000000001</c:v>
                </c:pt>
                <c:pt idx="168">
                  <c:v>75.039000000000001</c:v>
                </c:pt>
                <c:pt idx="169">
                  <c:v>75.540000000000006</c:v>
                </c:pt>
                <c:pt idx="170">
                  <c:v>76.040000000000006</c:v>
                </c:pt>
                <c:pt idx="171">
                  <c:v>76.540000000000006</c:v>
                </c:pt>
                <c:pt idx="172">
                  <c:v>77.040999999999997</c:v>
                </c:pt>
                <c:pt idx="173">
                  <c:v>77.540999999999997</c:v>
                </c:pt>
                <c:pt idx="174">
                  <c:v>78.040999999999997</c:v>
                </c:pt>
                <c:pt idx="175">
                  <c:v>78.540999999999997</c:v>
                </c:pt>
                <c:pt idx="176">
                  <c:v>79.042000000000002</c:v>
                </c:pt>
                <c:pt idx="177">
                  <c:v>79.542000000000002</c:v>
                </c:pt>
                <c:pt idx="178">
                  <c:v>80.042000000000002</c:v>
                </c:pt>
                <c:pt idx="179">
                  <c:v>80.543000000000006</c:v>
                </c:pt>
                <c:pt idx="180">
                  <c:v>81.043000000000006</c:v>
                </c:pt>
                <c:pt idx="181">
                  <c:v>81.543000000000006</c:v>
                </c:pt>
                <c:pt idx="182">
                  <c:v>82.043000000000006</c:v>
                </c:pt>
                <c:pt idx="183">
                  <c:v>82.543999999999997</c:v>
                </c:pt>
                <c:pt idx="184">
                  <c:v>83.043999999999997</c:v>
                </c:pt>
                <c:pt idx="185">
                  <c:v>83.543999999999997</c:v>
                </c:pt>
                <c:pt idx="186">
                  <c:v>84.043999999999997</c:v>
                </c:pt>
                <c:pt idx="187">
                  <c:v>84.545000000000002</c:v>
                </c:pt>
                <c:pt idx="188">
                  <c:v>85.045000000000002</c:v>
                </c:pt>
                <c:pt idx="189">
                  <c:v>85.545000000000002</c:v>
                </c:pt>
                <c:pt idx="190">
                  <c:v>86.046000000000006</c:v>
                </c:pt>
                <c:pt idx="191">
                  <c:v>86.546000000000006</c:v>
                </c:pt>
                <c:pt idx="192">
                  <c:v>87.046000000000006</c:v>
                </c:pt>
                <c:pt idx="193">
                  <c:v>87.546000000000006</c:v>
                </c:pt>
                <c:pt idx="194">
                  <c:v>88.046999999999997</c:v>
                </c:pt>
                <c:pt idx="195">
                  <c:v>88.546999999999997</c:v>
                </c:pt>
                <c:pt idx="196">
                  <c:v>89.046999999999997</c:v>
                </c:pt>
                <c:pt idx="197">
                  <c:v>89.548000000000002</c:v>
                </c:pt>
                <c:pt idx="198">
                  <c:v>90.048000000000002</c:v>
                </c:pt>
                <c:pt idx="199">
                  <c:v>90.548000000000002</c:v>
                </c:pt>
                <c:pt idx="200">
                  <c:v>91.048000000000002</c:v>
                </c:pt>
                <c:pt idx="201">
                  <c:v>91.549000000000007</c:v>
                </c:pt>
                <c:pt idx="202">
                  <c:v>92.049000000000007</c:v>
                </c:pt>
                <c:pt idx="203">
                  <c:v>92.549000000000007</c:v>
                </c:pt>
                <c:pt idx="204">
                  <c:v>93.049000000000007</c:v>
                </c:pt>
                <c:pt idx="205">
                  <c:v>93.55</c:v>
                </c:pt>
                <c:pt idx="206">
                  <c:v>94.05</c:v>
                </c:pt>
                <c:pt idx="207">
                  <c:v>94.55</c:v>
                </c:pt>
                <c:pt idx="208">
                  <c:v>95.051000000000002</c:v>
                </c:pt>
                <c:pt idx="209">
                  <c:v>95.551000000000002</c:v>
                </c:pt>
                <c:pt idx="210">
                  <c:v>96.051000000000002</c:v>
                </c:pt>
                <c:pt idx="211">
                  <c:v>96.551000000000002</c:v>
                </c:pt>
                <c:pt idx="212">
                  <c:v>97.052000000000007</c:v>
                </c:pt>
                <c:pt idx="213">
                  <c:v>97.552000000000007</c:v>
                </c:pt>
                <c:pt idx="214">
                  <c:v>98.052000000000007</c:v>
                </c:pt>
                <c:pt idx="215">
                  <c:v>98.552999999999997</c:v>
                </c:pt>
                <c:pt idx="216">
                  <c:v>99.052999999999997</c:v>
                </c:pt>
                <c:pt idx="217">
                  <c:v>99.552999999999997</c:v>
                </c:pt>
                <c:pt idx="218">
                  <c:v>100.053</c:v>
                </c:pt>
                <c:pt idx="219">
                  <c:v>100.554</c:v>
                </c:pt>
                <c:pt idx="220">
                  <c:v>101.054</c:v>
                </c:pt>
                <c:pt idx="221">
                  <c:v>101.554</c:v>
                </c:pt>
                <c:pt idx="222">
                  <c:v>102.054</c:v>
                </c:pt>
                <c:pt idx="223">
                  <c:v>102.55500000000001</c:v>
                </c:pt>
                <c:pt idx="224">
                  <c:v>103.05500000000001</c:v>
                </c:pt>
                <c:pt idx="225">
                  <c:v>103.55500000000001</c:v>
                </c:pt>
                <c:pt idx="226">
                  <c:v>104.056</c:v>
                </c:pt>
                <c:pt idx="227">
                  <c:v>104.556</c:v>
                </c:pt>
                <c:pt idx="228">
                  <c:v>105.056</c:v>
                </c:pt>
                <c:pt idx="229">
                  <c:v>105.556</c:v>
                </c:pt>
                <c:pt idx="230">
                  <c:v>106.057</c:v>
                </c:pt>
                <c:pt idx="231">
                  <c:v>106.557</c:v>
                </c:pt>
                <c:pt idx="232">
                  <c:v>107.057</c:v>
                </c:pt>
                <c:pt idx="233">
                  <c:v>107.557</c:v>
                </c:pt>
                <c:pt idx="234">
                  <c:v>108.05800000000001</c:v>
                </c:pt>
                <c:pt idx="235">
                  <c:v>108.55800000000001</c:v>
                </c:pt>
                <c:pt idx="236">
                  <c:v>109.05800000000001</c:v>
                </c:pt>
                <c:pt idx="237">
                  <c:v>109.55800000000001</c:v>
                </c:pt>
                <c:pt idx="238">
                  <c:v>110.059</c:v>
                </c:pt>
                <c:pt idx="239">
                  <c:v>110.559</c:v>
                </c:pt>
                <c:pt idx="240">
                  <c:v>111.059</c:v>
                </c:pt>
                <c:pt idx="241">
                  <c:v>111.559</c:v>
                </c:pt>
                <c:pt idx="242">
                  <c:v>112.06</c:v>
                </c:pt>
                <c:pt idx="243">
                  <c:v>112.56</c:v>
                </c:pt>
                <c:pt idx="244">
                  <c:v>113.06</c:v>
                </c:pt>
                <c:pt idx="245">
                  <c:v>113.56100000000001</c:v>
                </c:pt>
                <c:pt idx="246">
                  <c:v>114.06100000000001</c:v>
                </c:pt>
                <c:pt idx="247">
                  <c:v>114.56100000000001</c:v>
                </c:pt>
                <c:pt idx="248">
                  <c:v>115.06100000000001</c:v>
                </c:pt>
                <c:pt idx="249">
                  <c:v>115.562</c:v>
                </c:pt>
                <c:pt idx="250">
                  <c:v>116.062</c:v>
                </c:pt>
                <c:pt idx="251">
                  <c:v>116.562</c:v>
                </c:pt>
                <c:pt idx="252">
                  <c:v>117.063</c:v>
                </c:pt>
                <c:pt idx="253">
                  <c:v>117.563</c:v>
                </c:pt>
                <c:pt idx="254">
                  <c:v>118.063</c:v>
                </c:pt>
                <c:pt idx="255">
                  <c:v>118.563</c:v>
                </c:pt>
                <c:pt idx="256">
                  <c:v>119.06399999999999</c:v>
                </c:pt>
                <c:pt idx="257">
                  <c:v>119.56399999999999</c:v>
                </c:pt>
                <c:pt idx="258">
                  <c:v>120.06399999999999</c:v>
                </c:pt>
                <c:pt idx="259">
                  <c:v>120.565</c:v>
                </c:pt>
                <c:pt idx="260">
                  <c:v>121.065</c:v>
                </c:pt>
                <c:pt idx="261">
                  <c:v>121.565</c:v>
                </c:pt>
                <c:pt idx="262">
                  <c:v>122.066</c:v>
                </c:pt>
                <c:pt idx="263">
                  <c:v>122.566</c:v>
                </c:pt>
                <c:pt idx="264">
                  <c:v>123.066</c:v>
                </c:pt>
                <c:pt idx="265">
                  <c:v>123.566</c:v>
                </c:pt>
                <c:pt idx="266">
                  <c:v>124.06699999999999</c:v>
                </c:pt>
                <c:pt idx="267">
                  <c:v>124.56699999999999</c:v>
                </c:pt>
                <c:pt idx="268">
                  <c:v>125.06699999999999</c:v>
                </c:pt>
                <c:pt idx="269">
                  <c:v>125.568</c:v>
                </c:pt>
                <c:pt idx="270">
                  <c:v>126.068</c:v>
                </c:pt>
                <c:pt idx="271">
                  <c:v>126.568</c:v>
                </c:pt>
                <c:pt idx="272">
                  <c:v>127.068</c:v>
                </c:pt>
                <c:pt idx="273">
                  <c:v>127.569</c:v>
                </c:pt>
                <c:pt idx="274">
                  <c:v>128.06899999999999</c:v>
                </c:pt>
                <c:pt idx="275">
                  <c:v>128.56899999999999</c:v>
                </c:pt>
                <c:pt idx="276">
                  <c:v>129.06899999999999</c:v>
                </c:pt>
                <c:pt idx="277">
                  <c:v>129.57</c:v>
                </c:pt>
                <c:pt idx="278">
                  <c:v>130.07</c:v>
                </c:pt>
                <c:pt idx="279">
                  <c:v>130.57</c:v>
                </c:pt>
                <c:pt idx="280">
                  <c:v>131.071</c:v>
                </c:pt>
                <c:pt idx="281">
                  <c:v>131.571</c:v>
                </c:pt>
                <c:pt idx="282">
                  <c:v>132.071</c:v>
                </c:pt>
                <c:pt idx="283">
                  <c:v>132.571</c:v>
                </c:pt>
                <c:pt idx="284">
                  <c:v>133.072</c:v>
                </c:pt>
                <c:pt idx="285">
                  <c:v>133.572</c:v>
                </c:pt>
                <c:pt idx="286">
                  <c:v>134.072</c:v>
                </c:pt>
                <c:pt idx="287">
                  <c:v>134.57300000000001</c:v>
                </c:pt>
                <c:pt idx="288">
                  <c:v>135.07300000000001</c:v>
                </c:pt>
                <c:pt idx="289">
                  <c:v>135.57300000000001</c:v>
                </c:pt>
                <c:pt idx="290">
                  <c:v>136.07300000000001</c:v>
                </c:pt>
                <c:pt idx="291">
                  <c:v>136.57400000000001</c:v>
                </c:pt>
                <c:pt idx="292">
                  <c:v>137.07400000000001</c:v>
                </c:pt>
                <c:pt idx="293">
                  <c:v>137.57400000000001</c:v>
                </c:pt>
                <c:pt idx="294">
                  <c:v>138.07400000000001</c:v>
                </c:pt>
                <c:pt idx="295">
                  <c:v>138.57400000000001</c:v>
                </c:pt>
                <c:pt idx="296">
                  <c:v>139.07499999999999</c:v>
                </c:pt>
                <c:pt idx="297">
                  <c:v>139.57499999999999</c:v>
                </c:pt>
                <c:pt idx="298">
                  <c:v>140.07499999999999</c:v>
                </c:pt>
                <c:pt idx="299">
                  <c:v>140.57599999999999</c:v>
                </c:pt>
                <c:pt idx="300">
                  <c:v>141.07599999999999</c:v>
                </c:pt>
                <c:pt idx="301">
                  <c:v>141.57599999999999</c:v>
                </c:pt>
                <c:pt idx="302">
                  <c:v>142.07599999999999</c:v>
                </c:pt>
                <c:pt idx="303">
                  <c:v>142.577</c:v>
                </c:pt>
                <c:pt idx="304">
                  <c:v>143.077</c:v>
                </c:pt>
                <c:pt idx="305">
                  <c:v>143.577</c:v>
                </c:pt>
                <c:pt idx="306">
                  <c:v>144.078</c:v>
                </c:pt>
                <c:pt idx="307">
                  <c:v>144.578</c:v>
                </c:pt>
                <c:pt idx="308">
                  <c:v>145.078</c:v>
                </c:pt>
                <c:pt idx="309">
                  <c:v>145.578</c:v>
                </c:pt>
                <c:pt idx="310">
                  <c:v>146.07900000000001</c:v>
                </c:pt>
                <c:pt idx="311">
                  <c:v>146.57900000000001</c:v>
                </c:pt>
                <c:pt idx="312">
                  <c:v>147.07900000000001</c:v>
                </c:pt>
                <c:pt idx="313">
                  <c:v>147.57900000000001</c:v>
                </c:pt>
                <c:pt idx="314">
                  <c:v>148.08000000000001</c:v>
                </c:pt>
                <c:pt idx="315">
                  <c:v>148.58000000000001</c:v>
                </c:pt>
                <c:pt idx="316">
                  <c:v>149.08000000000001</c:v>
                </c:pt>
                <c:pt idx="317">
                  <c:v>149.58099999999999</c:v>
                </c:pt>
                <c:pt idx="318">
                  <c:v>150.08099999999999</c:v>
                </c:pt>
                <c:pt idx="319">
                  <c:v>150.58099999999999</c:v>
                </c:pt>
                <c:pt idx="320">
                  <c:v>151.08099999999999</c:v>
                </c:pt>
                <c:pt idx="321">
                  <c:v>151.58199999999999</c:v>
                </c:pt>
                <c:pt idx="322">
                  <c:v>152.08199999999999</c:v>
                </c:pt>
                <c:pt idx="323">
                  <c:v>152.58199999999999</c:v>
                </c:pt>
                <c:pt idx="324">
                  <c:v>153.083</c:v>
                </c:pt>
                <c:pt idx="325">
                  <c:v>153.583</c:v>
                </c:pt>
                <c:pt idx="326">
                  <c:v>154.083</c:v>
                </c:pt>
                <c:pt idx="327">
                  <c:v>154.583</c:v>
                </c:pt>
                <c:pt idx="328">
                  <c:v>155.084</c:v>
                </c:pt>
                <c:pt idx="329">
                  <c:v>155.584</c:v>
                </c:pt>
                <c:pt idx="330">
                  <c:v>156.084</c:v>
                </c:pt>
                <c:pt idx="331">
                  <c:v>156.584</c:v>
                </c:pt>
                <c:pt idx="332">
                  <c:v>157.084</c:v>
                </c:pt>
                <c:pt idx="333">
                  <c:v>157.58500000000001</c:v>
                </c:pt>
                <c:pt idx="334">
                  <c:v>158.08500000000001</c:v>
                </c:pt>
                <c:pt idx="335">
                  <c:v>158.58500000000001</c:v>
                </c:pt>
                <c:pt idx="336">
                  <c:v>159.08600000000001</c:v>
                </c:pt>
                <c:pt idx="337">
                  <c:v>159.58600000000001</c:v>
                </c:pt>
                <c:pt idx="338">
                  <c:v>160.08600000000001</c:v>
                </c:pt>
                <c:pt idx="339">
                  <c:v>160.58600000000001</c:v>
                </c:pt>
                <c:pt idx="340">
                  <c:v>161.08600000000001</c:v>
                </c:pt>
                <c:pt idx="341">
                  <c:v>161.58699999999999</c:v>
                </c:pt>
                <c:pt idx="342">
                  <c:v>162.08699999999999</c:v>
                </c:pt>
                <c:pt idx="343">
                  <c:v>162.58699999999999</c:v>
                </c:pt>
                <c:pt idx="344">
                  <c:v>163.08799999999999</c:v>
                </c:pt>
                <c:pt idx="345">
                  <c:v>163.58799999999999</c:v>
                </c:pt>
                <c:pt idx="346">
                  <c:v>164.08799999999999</c:v>
                </c:pt>
                <c:pt idx="347">
                  <c:v>164.58799999999999</c:v>
                </c:pt>
                <c:pt idx="348">
                  <c:v>165.08799999999999</c:v>
                </c:pt>
                <c:pt idx="349">
                  <c:v>165.589</c:v>
                </c:pt>
                <c:pt idx="350">
                  <c:v>166.089</c:v>
                </c:pt>
                <c:pt idx="351">
                  <c:v>166.589</c:v>
                </c:pt>
                <c:pt idx="352">
                  <c:v>167.089</c:v>
                </c:pt>
                <c:pt idx="353">
                  <c:v>167.59</c:v>
                </c:pt>
                <c:pt idx="354">
                  <c:v>168.09</c:v>
                </c:pt>
                <c:pt idx="355">
                  <c:v>168.59</c:v>
                </c:pt>
                <c:pt idx="356">
                  <c:v>169.09100000000001</c:v>
                </c:pt>
                <c:pt idx="357">
                  <c:v>169.59100000000001</c:v>
                </c:pt>
                <c:pt idx="358">
                  <c:v>170.09100000000001</c:v>
                </c:pt>
                <c:pt idx="359">
                  <c:v>170.59100000000001</c:v>
                </c:pt>
                <c:pt idx="360">
                  <c:v>171.09200000000001</c:v>
                </c:pt>
                <c:pt idx="361">
                  <c:v>171.59200000000001</c:v>
                </c:pt>
                <c:pt idx="362">
                  <c:v>172.09200000000001</c:v>
                </c:pt>
                <c:pt idx="363">
                  <c:v>172.59299999999999</c:v>
                </c:pt>
                <c:pt idx="364">
                  <c:v>173.09299999999999</c:v>
                </c:pt>
                <c:pt idx="365">
                  <c:v>173.59299999999999</c:v>
                </c:pt>
                <c:pt idx="366">
                  <c:v>174.09299999999999</c:v>
                </c:pt>
                <c:pt idx="367">
                  <c:v>174.59399999999999</c:v>
                </c:pt>
                <c:pt idx="368">
                  <c:v>175.09399999999999</c:v>
                </c:pt>
                <c:pt idx="369">
                  <c:v>175.59399999999999</c:v>
                </c:pt>
                <c:pt idx="370">
                  <c:v>176.09399999999999</c:v>
                </c:pt>
                <c:pt idx="371">
                  <c:v>176.595</c:v>
                </c:pt>
                <c:pt idx="372">
                  <c:v>177.095</c:v>
                </c:pt>
                <c:pt idx="373">
                  <c:v>177.595</c:v>
                </c:pt>
                <c:pt idx="374">
                  <c:v>178.096</c:v>
                </c:pt>
                <c:pt idx="375">
                  <c:v>178.596</c:v>
                </c:pt>
                <c:pt idx="376">
                  <c:v>179.096</c:v>
                </c:pt>
                <c:pt idx="377">
                  <c:v>179.596</c:v>
                </c:pt>
                <c:pt idx="378">
                  <c:v>180.09700000000001</c:v>
                </c:pt>
                <c:pt idx="379">
                  <c:v>180.59700000000001</c:v>
                </c:pt>
                <c:pt idx="380">
                  <c:v>181.09700000000001</c:v>
                </c:pt>
                <c:pt idx="381">
                  <c:v>181.59800000000001</c:v>
                </c:pt>
                <c:pt idx="382">
                  <c:v>182.09800000000001</c:v>
                </c:pt>
                <c:pt idx="383">
                  <c:v>182.59800000000001</c:v>
                </c:pt>
                <c:pt idx="384">
                  <c:v>183.09800000000001</c:v>
                </c:pt>
                <c:pt idx="385">
                  <c:v>183.59899999999999</c:v>
                </c:pt>
                <c:pt idx="386">
                  <c:v>184.09899999999999</c:v>
                </c:pt>
                <c:pt idx="387">
                  <c:v>184.59899999999999</c:v>
                </c:pt>
                <c:pt idx="388">
                  <c:v>185.09899999999999</c:v>
                </c:pt>
                <c:pt idx="389">
                  <c:v>185.6</c:v>
                </c:pt>
                <c:pt idx="390">
                  <c:v>186.1</c:v>
                </c:pt>
                <c:pt idx="391">
                  <c:v>186.6</c:v>
                </c:pt>
                <c:pt idx="392">
                  <c:v>187.101</c:v>
                </c:pt>
                <c:pt idx="393">
                  <c:v>187.601</c:v>
                </c:pt>
                <c:pt idx="394">
                  <c:v>188.101</c:v>
                </c:pt>
                <c:pt idx="395">
                  <c:v>188.601</c:v>
                </c:pt>
                <c:pt idx="396">
                  <c:v>189.102</c:v>
                </c:pt>
                <c:pt idx="397">
                  <c:v>189.602</c:v>
                </c:pt>
                <c:pt idx="398">
                  <c:v>190.102</c:v>
                </c:pt>
                <c:pt idx="399">
                  <c:v>190.602</c:v>
                </c:pt>
                <c:pt idx="400">
                  <c:v>191.10300000000001</c:v>
                </c:pt>
                <c:pt idx="401">
                  <c:v>191.60300000000001</c:v>
                </c:pt>
                <c:pt idx="402">
                  <c:v>192</c:v>
                </c:pt>
              </c:numCache>
            </c:numRef>
          </c:xVal>
          <c:yVal>
            <c:numRef>
              <c:f>'A3'!$E$53:$E$455</c:f>
              <c:numCache>
                <c:formatCode>0.00E+00</c:formatCode>
                <c:ptCount val="403"/>
                <c:pt idx="0">
                  <c:v>24740000</c:v>
                </c:pt>
                <c:pt idx="1">
                  <c:v>39440000</c:v>
                </c:pt>
                <c:pt idx="2">
                  <c:v>47910000</c:v>
                </c:pt>
                <c:pt idx="3">
                  <c:v>55400000</c:v>
                </c:pt>
                <c:pt idx="4">
                  <c:v>62080000</c:v>
                </c:pt>
                <c:pt idx="5">
                  <c:v>68070000</c:v>
                </c:pt>
                <c:pt idx="6">
                  <c:v>73480000</c:v>
                </c:pt>
                <c:pt idx="7">
                  <c:v>78870000</c:v>
                </c:pt>
                <c:pt idx="8">
                  <c:v>84410000</c:v>
                </c:pt>
                <c:pt idx="9">
                  <c:v>89180000</c:v>
                </c:pt>
                <c:pt idx="10">
                  <c:v>95050000</c:v>
                </c:pt>
                <c:pt idx="11">
                  <c:v>99930000</c:v>
                </c:pt>
                <c:pt idx="12">
                  <c:v>105800000</c:v>
                </c:pt>
                <c:pt idx="13">
                  <c:v>110500000</c:v>
                </c:pt>
                <c:pt idx="14">
                  <c:v>115700000</c:v>
                </c:pt>
                <c:pt idx="15">
                  <c:v>120300000</c:v>
                </c:pt>
                <c:pt idx="16">
                  <c:v>125300000</c:v>
                </c:pt>
                <c:pt idx="17">
                  <c:v>130100000</c:v>
                </c:pt>
                <c:pt idx="18">
                  <c:v>134900000</c:v>
                </c:pt>
                <c:pt idx="19">
                  <c:v>138700000</c:v>
                </c:pt>
                <c:pt idx="20">
                  <c:v>143200000</c:v>
                </c:pt>
                <c:pt idx="21">
                  <c:v>147500000</c:v>
                </c:pt>
                <c:pt idx="22">
                  <c:v>152000000</c:v>
                </c:pt>
                <c:pt idx="23">
                  <c:v>155300000</c:v>
                </c:pt>
                <c:pt idx="24">
                  <c:v>159200000</c:v>
                </c:pt>
                <c:pt idx="25">
                  <c:v>162900000</c:v>
                </c:pt>
                <c:pt idx="26">
                  <c:v>166700000</c:v>
                </c:pt>
                <c:pt idx="27">
                  <c:v>169700000</c:v>
                </c:pt>
                <c:pt idx="28">
                  <c:v>173500000</c:v>
                </c:pt>
                <c:pt idx="29">
                  <c:v>177000000</c:v>
                </c:pt>
                <c:pt idx="30">
                  <c:v>179400000</c:v>
                </c:pt>
                <c:pt idx="31">
                  <c:v>183400000</c:v>
                </c:pt>
                <c:pt idx="32">
                  <c:v>184600000</c:v>
                </c:pt>
                <c:pt idx="33">
                  <c:v>188600000</c:v>
                </c:pt>
                <c:pt idx="34">
                  <c:v>190500000</c:v>
                </c:pt>
                <c:pt idx="35">
                  <c:v>193300000</c:v>
                </c:pt>
                <c:pt idx="36">
                  <c:v>195600000</c:v>
                </c:pt>
                <c:pt idx="37">
                  <c:v>198400000</c:v>
                </c:pt>
                <c:pt idx="38">
                  <c:v>198800000</c:v>
                </c:pt>
                <c:pt idx="39">
                  <c:v>200400000</c:v>
                </c:pt>
                <c:pt idx="40">
                  <c:v>203600000</c:v>
                </c:pt>
                <c:pt idx="41">
                  <c:v>203200000</c:v>
                </c:pt>
                <c:pt idx="42">
                  <c:v>205800000</c:v>
                </c:pt>
                <c:pt idx="43">
                  <c:v>207500000</c:v>
                </c:pt>
                <c:pt idx="44">
                  <c:v>207900000</c:v>
                </c:pt>
                <c:pt idx="45">
                  <c:v>24180000</c:v>
                </c:pt>
                <c:pt idx="46">
                  <c:v>209300000</c:v>
                </c:pt>
                <c:pt idx="47">
                  <c:v>210900000</c:v>
                </c:pt>
                <c:pt idx="48">
                  <c:v>209400000</c:v>
                </c:pt>
                <c:pt idx="49">
                  <c:v>210400000</c:v>
                </c:pt>
                <c:pt idx="50">
                  <c:v>210800000</c:v>
                </c:pt>
                <c:pt idx="51">
                  <c:v>209300000</c:v>
                </c:pt>
                <c:pt idx="52">
                  <c:v>209500000</c:v>
                </c:pt>
                <c:pt idx="53">
                  <c:v>209600000</c:v>
                </c:pt>
                <c:pt idx="54">
                  <c:v>205900000</c:v>
                </c:pt>
                <c:pt idx="55">
                  <c:v>208000000</c:v>
                </c:pt>
                <c:pt idx="56">
                  <c:v>205600000</c:v>
                </c:pt>
                <c:pt idx="57">
                  <c:v>204800000</c:v>
                </c:pt>
                <c:pt idx="58">
                  <c:v>203100000</c:v>
                </c:pt>
                <c:pt idx="59">
                  <c:v>201000000</c:v>
                </c:pt>
                <c:pt idx="60">
                  <c:v>199900000</c:v>
                </c:pt>
                <c:pt idx="61">
                  <c:v>196700000</c:v>
                </c:pt>
                <c:pt idx="62">
                  <c:v>195000000</c:v>
                </c:pt>
                <c:pt idx="63">
                  <c:v>193500000</c:v>
                </c:pt>
                <c:pt idx="64">
                  <c:v>190700000</c:v>
                </c:pt>
                <c:pt idx="65">
                  <c:v>189800000</c:v>
                </c:pt>
                <c:pt idx="66">
                  <c:v>188100000</c:v>
                </c:pt>
                <c:pt idx="67">
                  <c:v>185400000</c:v>
                </c:pt>
                <c:pt idx="68">
                  <c:v>183100000</c:v>
                </c:pt>
                <c:pt idx="69">
                  <c:v>181900000</c:v>
                </c:pt>
                <c:pt idx="70">
                  <c:v>180000000</c:v>
                </c:pt>
                <c:pt idx="71">
                  <c:v>177900000</c:v>
                </c:pt>
                <c:pt idx="72">
                  <c:v>175500000</c:v>
                </c:pt>
                <c:pt idx="73">
                  <c:v>174300000</c:v>
                </c:pt>
                <c:pt idx="74">
                  <c:v>171900000</c:v>
                </c:pt>
                <c:pt idx="75">
                  <c:v>170300000</c:v>
                </c:pt>
                <c:pt idx="76">
                  <c:v>168100000</c:v>
                </c:pt>
                <c:pt idx="77">
                  <c:v>166400000</c:v>
                </c:pt>
                <c:pt idx="78">
                  <c:v>165300000</c:v>
                </c:pt>
                <c:pt idx="79">
                  <c:v>161800000</c:v>
                </c:pt>
                <c:pt idx="80">
                  <c:v>159600000</c:v>
                </c:pt>
                <c:pt idx="81">
                  <c:v>159200000</c:v>
                </c:pt>
                <c:pt idx="82">
                  <c:v>156700000</c:v>
                </c:pt>
                <c:pt idx="83">
                  <c:v>156000000</c:v>
                </c:pt>
                <c:pt idx="84">
                  <c:v>154500000</c:v>
                </c:pt>
                <c:pt idx="85">
                  <c:v>165000000</c:v>
                </c:pt>
                <c:pt idx="88">
                  <c:v>152600000</c:v>
                </c:pt>
                <c:pt idx="89">
                  <c:v>161100000</c:v>
                </c:pt>
                <c:pt idx="90">
                  <c:v>151600000</c:v>
                </c:pt>
                <c:pt idx="94">
                  <c:v>149900000</c:v>
                </c:pt>
                <c:pt idx="95">
                  <c:v>148800000</c:v>
                </c:pt>
                <c:pt idx="96">
                  <c:v>148100000</c:v>
                </c:pt>
                <c:pt idx="97">
                  <c:v>146400000</c:v>
                </c:pt>
                <c:pt idx="99">
                  <c:v>144200000</c:v>
                </c:pt>
                <c:pt idx="100">
                  <c:v>142900000</c:v>
                </c:pt>
                <c:pt idx="101">
                  <c:v>142100000</c:v>
                </c:pt>
                <c:pt idx="106">
                  <c:v>133100000</c:v>
                </c:pt>
                <c:pt idx="107">
                  <c:v>131200000</c:v>
                </c:pt>
                <c:pt idx="108">
                  <c:v>129500000</c:v>
                </c:pt>
                <c:pt idx="109">
                  <c:v>129500000</c:v>
                </c:pt>
                <c:pt idx="110">
                  <c:v>128700000</c:v>
                </c:pt>
                <c:pt idx="111">
                  <c:v>127100000</c:v>
                </c:pt>
                <c:pt idx="112">
                  <c:v>127100000</c:v>
                </c:pt>
                <c:pt idx="113">
                  <c:v>125900000</c:v>
                </c:pt>
                <c:pt idx="114">
                  <c:v>125800000</c:v>
                </c:pt>
                <c:pt idx="115">
                  <c:v>125100000</c:v>
                </c:pt>
                <c:pt idx="116">
                  <c:v>123600000</c:v>
                </c:pt>
                <c:pt idx="117">
                  <c:v>123500000</c:v>
                </c:pt>
                <c:pt idx="118">
                  <c:v>122900000</c:v>
                </c:pt>
                <c:pt idx="119">
                  <c:v>121900000</c:v>
                </c:pt>
                <c:pt idx="120">
                  <c:v>121200000</c:v>
                </c:pt>
                <c:pt idx="121">
                  <c:v>120800000</c:v>
                </c:pt>
                <c:pt idx="122">
                  <c:v>119500000</c:v>
                </c:pt>
                <c:pt idx="123">
                  <c:v>119300000</c:v>
                </c:pt>
                <c:pt idx="124">
                  <c:v>118500000</c:v>
                </c:pt>
                <c:pt idx="125">
                  <c:v>118000000</c:v>
                </c:pt>
                <c:pt idx="126">
                  <c:v>114100000</c:v>
                </c:pt>
                <c:pt idx="127">
                  <c:v>117100000</c:v>
                </c:pt>
                <c:pt idx="128">
                  <c:v>99240000</c:v>
                </c:pt>
                <c:pt idx="129">
                  <c:v>113000000</c:v>
                </c:pt>
                <c:pt idx="130">
                  <c:v>113200000</c:v>
                </c:pt>
                <c:pt idx="131">
                  <c:v>111000000</c:v>
                </c:pt>
                <c:pt idx="132">
                  <c:v>113600000</c:v>
                </c:pt>
                <c:pt idx="133">
                  <c:v>100500000</c:v>
                </c:pt>
                <c:pt idx="134">
                  <c:v>101700000</c:v>
                </c:pt>
                <c:pt idx="135">
                  <c:v>112200000</c:v>
                </c:pt>
                <c:pt idx="136">
                  <c:v>109900000</c:v>
                </c:pt>
                <c:pt idx="137">
                  <c:v>110200000</c:v>
                </c:pt>
                <c:pt idx="138">
                  <c:v>108900000</c:v>
                </c:pt>
                <c:pt idx="139">
                  <c:v>106900000</c:v>
                </c:pt>
                <c:pt idx="140">
                  <c:v>103100000</c:v>
                </c:pt>
                <c:pt idx="141">
                  <c:v>103300000</c:v>
                </c:pt>
                <c:pt idx="142">
                  <c:v>100000000</c:v>
                </c:pt>
                <c:pt idx="143">
                  <c:v>101600000</c:v>
                </c:pt>
                <c:pt idx="144">
                  <c:v>102400000</c:v>
                </c:pt>
                <c:pt idx="149">
                  <c:v>100600000</c:v>
                </c:pt>
                <c:pt idx="151">
                  <c:v>102200000</c:v>
                </c:pt>
                <c:pt idx="152">
                  <c:v>103200000</c:v>
                </c:pt>
                <c:pt idx="153">
                  <c:v>101500000</c:v>
                </c:pt>
                <c:pt idx="154">
                  <c:v>100600000</c:v>
                </c:pt>
                <c:pt idx="155">
                  <c:v>101400000</c:v>
                </c:pt>
                <c:pt idx="156">
                  <c:v>100300000</c:v>
                </c:pt>
                <c:pt idx="157">
                  <c:v>101300000</c:v>
                </c:pt>
                <c:pt idx="158">
                  <c:v>102400000</c:v>
                </c:pt>
                <c:pt idx="159">
                  <c:v>99790000</c:v>
                </c:pt>
                <c:pt idx="160">
                  <c:v>98080000</c:v>
                </c:pt>
                <c:pt idx="161">
                  <c:v>99380000</c:v>
                </c:pt>
                <c:pt idx="162">
                  <c:v>97760000</c:v>
                </c:pt>
                <c:pt idx="163">
                  <c:v>94940000</c:v>
                </c:pt>
                <c:pt idx="164">
                  <c:v>94640000</c:v>
                </c:pt>
                <c:pt idx="165">
                  <c:v>88130000</c:v>
                </c:pt>
                <c:pt idx="166">
                  <c:v>91210000</c:v>
                </c:pt>
                <c:pt idx="167">
                  <c:v>92710000</c:v>
                </c:pt>
                <c:pt idx="168">
                  <c:v>93330000</c:v>
                </c:pt>
                <c:pt idx="169">
                  <c:v>92970000</c:v>
                </c:pt>
                <c:pt idx="170">
                  <c:v>87970000</c:v>
                </c:pt>
                <c:pt idx="171">
                  <c:v>92580000</c:v>
                </c:pt>
                <c:pt idx="172">
                  <c:v>90120000</c:v>
                </c:pt>
                <c:pt idx="173">
                  <c:v>93360000</c:v>
                </c:pt>
                <c:pt idx="174">
                  <c:v>92710000</c:v>
                </c:pt>
                <c:pt idx="175">
                  <c:v>93270000</c:v>
                </c:pt>
                <c:pt idx="176">
                  <c:v>94740000</c:v>
                </c:pt>
                <c:pt idx="177">
                  <c:v>90570000</c:v>
                </c:pt>
                <c:pt idx="178">
                  <c:v>94670000</c:v>
                </c:pt>
                <c:pt idx="179">
                  <c:v>94650000</c:v>
                </c:pt>
                <c:pt idx="180">
                  <c:v>94650000</c:v>
                </c:pt>
                <c:pt idx="181">
                  <c:v>93250000</c:v>
                </c:pt>
                <c:pt idx="182">
                  <c:v>89550000</c:v>
                </c:pt>
                <c:pt idx="183">
                  <c:v>92850000</c:v>
                </c:pt>
                <c:pt idx="184">
                  <c:v>100200000</c:v>
                </c:pt>
                <c:pt idx="185">
                  <c:v>102100000</c:v>
                </c:pt>
                <c:pt idx="186">
                  <c:v>100200000</c:v>
                </c:pt>
                <c:pt idx="187">
                  <c:v>101100000</c:v>
                </c:pt>
                <c:pt idx="188">
                  <c:v>101100000</c:v>
                </c:pt>
                <c:pt idx="189">
                  <c:v>99400000</c:v>
                </c:pt>
                <c:pt idx="190">
                  <c:v>94510000</c:v>
                </c:pt>
                <c:pt idx="191">
                  <c:v>95370000</c:v>
                </c:pt>
                <c:pt idx="192">
                  <c:v>97040000</c:v>
                </c:pt>
                <c:pt idx="193">
                  <c:v>93440000</c:v>
                </c:pt>
                <c:pt idx="194">
                  <c:v>90630000</c:v>
                </c:pt>
                <c:pt idx="195">
                  <c:v>96940000</c:v>
                </c:pt>
                <c:pt idx="196">
                  <c:v>97760000</c:v>
                </c:pt>
                <c:pt idx="197">
                  <c:v>98110000</c:v>
                </c:pt>
                <c:pt idx="198">
                  <c:v>98010000</c:v>
                </c:pt>
                <c:pt idx="199">
                  <c:v>94740000</c:v>
                </c:pt>
                <c:pt idx="200">
                  <c:v>96530000</c:v>
                </c:pt>
                <c:pt idx="201">
                  <c:v>98660000</c:v>
                </c:pt>
                <c:pt idx="202">
                  <c:v>98750000</c:v>
                </c:pt>
                <c:pt idx="203">
                  <c:v>99710000</c:v>
                </c:pt>
                <c:pt idx="204">
                  <c:v>101500000</c:v>
                </c:pt>
                <c:pt idx="205">
                  <c:v>101400000</c:v>
                </c:pt>
                <c:pt idx="206">
                  <c:v>101200000</c:v>
                </c:pt>
                <c:pt idx="207">
                  <c:v>103400000</c:v>
                </c:pt>
                <c:pt idx="208">
                  <c:v>103000000</c:v>
                </c:pt>
                <c:pt idx="209">
                  <c:v>102300000</c:v>
                </c:pt>
                <c:pt idx="210">
                  <c:v>102800000</c:v>
                </c:pt>
                <c:pt idx="211">
                  <c:v>104900000</c:v>
                </c:pt>
                <c:pt idx="212">
                  <c:v>104800000</c:v>
                </c:pt>
                <c:pt idx="213">
                  <c:v>106200000</c:v>
                </c:pt>
                <c:pt idx="214">
                  <c:v>107100000</c:v>
                </c:pt>
                <c:pt idx="215">
                  <c:v>108300000</c:v>
                </c:pt>
                <c:pt idx="216">
                  <c:v>110000000</c:v>
                </c:pt>
                <c:pt idx="217">
                  <c:v>106600000</c:v>
                </c:pt>
                <c:pt idx="218">
                  <c:v>107600000</c:v>
                </c:pt>
                <c:pt idx="219">
                  <c:v>109500000</c:v>
                </c:pt>
                <c:pt idx="220">
                  <c:v>110100000</c:v>
                </c:pt>
                <c:pt idx="221">
                  <c:v>109500000</c:v>
                </c:pt>
                <c:pt idx="222">
                  <c:v>108700000</c:v>
                </c:pt>
                <c:pt idx="223">
                  <c:v>108500000</c:v>
                </c:pt>
                <c:pt idx="224">
                  <c:v>109200000</c:v>
                </c:pt>
                <c:pt idx="225">
                  <c:v>109200000</c:v>
                </c:pt>
                <c:pt idx="226">
                  <c:v>109200000</c:v>
                </c:pt>
                <c:pt idx="227">
                  <c:v>108700000</c:v>
                </c:pt>
                <c:pt idx="228">
                  <c:v>109800000</c:v>
                </c:pt>
                <c:pt idx="229">
                  <c:v>112200000</c:v>
                </c:pt>
                <c:pt idx="230">
                  <c:v>115800000</c:v>
                </c:pt>
                <c:pt idx="231">
                  <c:v>118500000</c:v>
                </c:pt>
                <c:pt idx="232">
                  <c:v>115100000</c:v>
                </c:pt>
                <c:pt idx="233">
                  <c:v>117200000</c:v>
                </c:pt>
                <c:pt idx="234">
                  <c:v>116800000</c:v>
                </c:pt>
                <c:pt idx="235">
                  <c:v>115700000</c:v>
                </c:pt>
                <c:pt idx="236">
                  <c:v>117100000</c:v>
                </c:pt>
                <c:pt idx="237">
                  <c:v>117100000</c:v>
                </c:pt>
                <c:pt idx="238">
                  <c:v>113600000</c:v>
                </c:pt>
                <c:pt idx="239">
                  <c:v>111300000</c:v>
                </c:pt>
                <c:pt idx="240">
                  <c:v>115600000</c:v>
                </c:pt>
                <c:pt idx="241">
                  <c:v>115500000</c:v>
                </c:pt>
                <c:pt idx="242">
                  <c:v>112500000</c:v>
                </c:pt>
                <c:pt idx="243">
                  <c:v>114800000</c:v>
                </c:pt>
                <c:pt idx="244">
                  <c:v>114200000</c:v>
                </c:pt>
                <c:pt idx="245">
                  <c:v>111600000</c:v>
                </c:pt>
                <c:pt idx="246">
                  <c:v>113800000</c:v>
                </c:pt>
                <c:pt idx="247">
                  <c:v>116700000</c:v>
                </c:pt>
                <c:pt idx="248">
                  <c:v>117000000</c:v>
                </c:pt>
                <c:pt idx="249">
                  <c:v>119900000</c:v>
                </c:pt>
                <c:pt idx="250">
                  <c:v>117900000</c:v>
                </c:pt>
                <c:pt idx="251">
                  <c:v>118700000</c:v>
                </c:pt>
                <c:pt idx="252">
                  <c:v>120500000</c:v>
                </c:pt>
                <c:pt idx="253">
                  <c:v>121300000</c:v>
                </c:pt>
                <c:pt idx="254">
                  <c:v>123000000</c:v>
                </c:pt>
                <c:pt idx="255">
                  <c:v>122000000</c:v>
                </c:pt>
                <c:pt idx="256">
                  <c:v>120300000</c:v>
                </c:pt>
                <c:pt idx="257">
                  <c:v>122000000</c:v>
                </c:pt>
                <c:pt idx="258">
                  <c:v>122100000</c:v>
                </c:pt>
                <c:pt idx="259">
                  <c:v>118400000</c:v>
                </c:pt>
                <c:pt idx="260">
                  <c:v>122900000</c:v>
                </c:pt>
                <c:pt idx="261">
                  <c:v>118800000</c:v>
                </c:pt>
                <c:pt idx="262">
                  <c:v>124800000</c:v>
                </c:pt>
                <c:pt idx="263">
                  <c:v>126800000</c:v>
                </c:pt>
                <c:pt idx="264">
                  <c:v>125600000</c:v>
                </c:pt>
                <c:pt idx="265">
                  <c:v>125900000</c:v>
                </c:pt>
                <c:pt idx="266">
                  <c:v>130100000</c:v>
                </c:pt>
                <c:pt idx="267">
                  <c:v>130000000</c:v>
                </c:pt>
                <c:pt idx="268">
                  <c:v>134900000</c:v>
                </c:pt>
                <c:pt idx="269">
                  <c:v>137500000</c:v>
                </c:pt>
                <c:pt idx="270">
                  <c:v>138500000</c:v>
                </c:pt>
                <c:pt idx="271">
                  <c:v>139100000</c:v>
                </c:pt>
                <c:pt idx="272">
                  <c:v>139400000</c:v>
                </c:pt>
                <c:pt idx="273">
                  <c:v>137800000</c:v>
                </c:pt>
                <c:pt idx="274">
                  <c:v>139500000</c:v>
                </c:pt>
                <c:pt idx="275">
                  <c:v>138300000</c:v>
                </c:pt>
                <c:pt idx="276">
                  <c:v>140900000</c:v>
                </c:pt>
                <c:pt idx="277">
                  <c:v>142100000</c:v>
                </c:pt>
                <c:pt idx="278">
                  <c:v>141800000</c:v>
                </c:pt>
                <c:pt idx="279">
                  <c:v>143700000</c:v>
                </c:pt>
                <c:pt idx="280">
                  <c:v>143600000</c:v>
                </c:pt>
                <c:pt idx="281">
                  <c:v>142900000</c:v>
                </c:pt>
                <c:pt idx="282">
                  <c:v>142300000</c:v>
                </c:pt>
                <c:pt idx="283">
                  <c:v>142000000</c:v>
                </c:pt>
                <c:pt idx="284">
                  <c:v>142200000</c:v>
                </c:pt>
                <c:pt idx="285">
                  <c:v>143200000</c:v>
                </c:pt>
                <c:pt idx="286">
                  <c:v>143200000</c:v>
                </c:pt>
                <c:pt idx="287">
                  <c:v>145000000</c:v>
                </c:pt>
                <c:pt idx="288">
                  <c:v>144900000</c:v>
                </c:pt>
                <c:pt idx="289">
                  <c:v>146600000</c:v>
                </c:pt>
                <c:pt idx="290">
                  <c:v>146600000</c:v>
                </c:pt>
                <c:pt idx="291">
                  <c:v>147600000</c:v>
                </c:pt>
                <c:pt idx="292">
                  <c:v>149700000</c:v>
                </c:pt>
                <c:pt idx="293">
                  <c:v>148900000</c:v>
                </c:pt>
                <c:pt idx="294">
                  <c:v>147500000</c:v>
                </c:pt>
                <c:pt idx="295">
                  <c:v>148500000</c:v>
                </c:pt>
                <c:pt idx="296">
                  <c:v>148600000</c:v>
                </c:pt>
                <c:pt idx="297">
                  <c:v>148400000</c:v>
                </c:pt>
                <c:pt idx="298">
                  <c:v>150000000</c:v>
                </c:pt>
                <c:pt idx="299">
                  <c:v>146900000</c:v>
                </c:pt>
                <c:pt idx="300">
                  <c:v>149700000</c:v>
                </c:pt>
                <c:pt idx="301">
                  <c:v>150000000</c:v>
                </c:pt>
                <c:pt idx="302">
                  <c:v>151000000</c:v>
                </c:pt>
                <c:pt idx="303">
                  <c:v>151300000</c:v>
                </c:pt>
                <c:pt idx="304">
                  <c:v>152300000</c:v>
                </c:pt>
                <c:pt idx="305">
                  <c:v>152100000</c:v>
                </c:pt>
                <c:pt idx="306">
                  <c:v>151200000</c:v>
                </c:pt>
                <c:pt idx="307">
                  <c:v>149700000</c:v>
                </c:pt>
                <c:pt idx="308">
                  <c:v>149400000</c:v>
                </c:pt>
                <c:pt idx="309">
                  <c:v>149500000</c:v>
                </c:pt>
                <c:pt idx="310">
                  <c:v>151500000</c:v>
                </c:pt>
                <c:pt idx="311">
                  <c:v>150400000</c:v>
                </c:pt>
                <c:pt idx="312">
                  <c:v>153700000</c:v>
                </c:pt>
                <c:pt idx="313">
                  <c:v>160100000</c:v>
                </c:pt>
                <c:pt idx="314">
                  <c:v>161100000</c:v>
                </c:pt>
                <c:pt idx="315">
                  <c:v>160600000</c:v>
                </c:pt>
                <c:pt idx="316">
                  <c:v>162000000</c:v>
                </c:pt>
                <c:pt idx="317">
                  <c:v>160300000</c:v>
                </c:pt>
                <c:pt idx="318">
                  <c:v>159800000</c:v>
                </c:pt>
                <c:pt idx="319">
                  <c:v>161700000</c:v>
                </c:pt>
                <c:pt idx="320">
                  <c:v>163300000</c:v>
                </c:pt>
                <c:pt idx="321">
                  <c:v>160000000</c:v>
                </c:pt>
                <c:pt idx="322">
                  <c:v>162700000</c:v>
                </c:pt>
                <c:pt idx="323">
                  <c:v>164500000</c:v>
                </c:pt>
                <c:pt idx="324">
                  <c:v>163800000</c:v>
                </c:pt>
                <c:pt idx="325">
                  <c:v>165500000</c:v>
                </c:pt>
                <c:pt idx="326">
                  <c:v>164500000</c:v>
                </c:pt>
                <c:pt idx="327">
                  <c:v>165800000</c:v>
                </c:pt>
                <c:pt idx="328">
                  <c:v>167100000</c:v>
                </c:pt>
                <c:pt idx="329">
                  <c:v>166300000</c:v>
                </c:pt>
                <c:pt idx="330">
                  <c:v>168200000</c:v>
                </c:pt>
                <c:pt idx="331">
                  <c:v>169700000</c:v>
                </c:pt>
                <c:pt idx="332">
                  <c:v>169900000</c:v>
                </c:pt>
                <c:pt idx="333">
                  <c:v>168800000</c:v>
                </c:pt>
                <c:pt idx="334">
                  <c:v>168600000</c:v>
                </c:pt>
                <c:pt idx="335">
                  <c:v>169200000</c:v>
                </c:pt>
                <c:pt idx="336">
                  <c:v>168400000</c:v>
                </c:pt>
                <c:pt idx="337">
                  <c:v>169800000</c:v>
                </c:pt>
                <c:pt idx="338">
                  <c:v>169500000</c:v>
                </c:pt>
                <c:pt idx="339">
                  <c:v>171200000</c:v>
                </c:pt>
                <c:pt idx="340">
                  <c:v>171100000</c:v>
                </c:pt>
                <c:pt idx="341">
                  <c:v>172200000</c:v>
                </c:pt>
                <c:pt idx="342">
                  <c:v>171800000</c:v>
                </c:pt>
                <c:pt idx="343">
                  <c:v>172500000</c:v>
                </c:pt>
                <c:pt idx="344">
                  <c:v>172100000</c:v>
                </c:pt>
                <c:pt idx="345">
                  <c:v>172000000</c:v>
                </c:pt>
                <c:pt idx="346">
                  <c:v>173300000</c:v>
                </c:pt>
                <c:pt idx="347">
                  <c:v>172400000</c:v>
                </c:pt>
                <c:pt idx="348">
                  <c:v>172900000</c:v>
                </c:pt>
                <c:pt idx="349">
                  <c:v>176000000</c:v>
                </c:pt>
                <c:pt idx="350">
                  <c:v>175500000</c:v>
                </c:pt>
                <c:pt idx="351">
                  <c:v>175200000</c:v>
                </c:pt>
                <c:pt idx="352">
                  <c:v>176200000</c:v>
                </c:pt>
                <c:pt idx="353">
                  <c:v>176400000</c:v>
                </c:pt>
                <c:pt idx="354">
                  <c:v>177500000</c:v>
                </c:pt>
                <c:pt idx="355">
                  <c:v>177700000</c:v>
                </c:pt>
                <c:pt idx="356">
                  <c:v>178700000</c:v>
                </c:pt>
                <c:pt idx="357">
                  <c:v>176900000</c:v>
                </c:pt>
                <c:pt idx="358">
                  <c:v>176600000</c:v>
                </c:pt>
                <c:pt idx="359">
                  <c:v>177300000</c:v>
                </c:pt>
                <c:pt idx="360">
                  <c:v>176200000</c:v>
                </c:pt>
                <c:pt idx="361">
                  <c:v>176700000</c:v>
                </c:pt>
                <c:pt idx="362">
                  <c:v>178800000</c:v>
                </c:pt>
                <c:pt idx="363">
                  <c:v>178500000</c:v>
                </c:pt>
                <c:pt idx="364">
                  <c:v>179300000</c:v>
                </c:pt>
                <c:pt idx="365">
                  <c:v>180200000</c:v>
                </c:pt>
                <c:pt idx="366">
                  <c:v>180500000</c:v>
                </c:pt>
                <c:pt idx="367">
                  <c:v>181000000</c:v>
                </c:pt>
                <c:pt idx="368">
                  <c:v>180400000</c:v>
                </c:pt>
                <c:pt idx="369">
                  <c:v>181100000</c:v>
                </c:pt>
                <c:pt idx="370">
                  <c:v>180600000</c:v>
                </c:pt>
                <c:pt idx="371">
                  <c:v>184200000</c:v>
                </c:pt>
                <c:pt idx="372">
                  <c:v>186200000</c:v>
                </c:pt>
                <c:pt idx="373">
                  <c:v>184800000</c:v>
                </c:pt>
                <c:pt idx="374">
                  <c:v>184800000</c:v>
                </c:pt>
                <c:pt idx="375">
                  <c:v>185300000</c:v>
                </c:pt>
                <c:pt idx="376">
                  <c:v>185600000</c:v>
                </c:pt>
                <c:pt idx="377">
                  <c:v>185800000</c:v>
                </c:pt>
                <c:pt idx="378">
                  <c:v>184800000</c:v>
                </c:pt>
                <c:pt idx="379">
                  <c:v>185400000</c:v>
                </c:pt>
                <c:pt idx="380">
                  <c:v>184100000</c:v>
                </c:pt>
                <c:pt idx="381">
                  <c:v>184400000</c:v>
                </c:pt>
                <c:pt idx="382">
                  <c:v>183900000</c:v>
                </c:pt>
                <c:pt idx="383">
                  <c:v>185700000</c:v>
                </c:pt>
                <c:pt idx="384">
                  <c:v>185900000</c:v>
                </c:pt>
                <c:pt idx="385">
                  <c:v>186400000</c:v>
                </c:pt>
                <c:pt idx="386">
                  <c:v>187000000</c:v>
                </c:pt>
                <c:pt idx="387">
                  <c:v>187100000</c:v>
                </c:pt>
                <c:pt idx="388">
                  <c:v>186700000</c:v>
                </c:pt>
                <c:pt idx="389">
                  <c:v>186300000</c:v>
                </c:pt>
                <c:pt idx="390">
                  <c:v>187800000</c:v>
                </c:pt>
                <c:pt idx="391">
                  <c:v>187400000</c:v>
                </c:pt>
                <c:pt idx="392">
                  <c:v>223100000</c:v>
                </c:pt>
                <c:pt idx="393">
                  <c:v>168500000</c:v>
                </c:pt>
                <c:pt idx="394">
                  <c:v>184600000</c:v>
                </c:pt>
                <c:pt idx="395">
                  <c:v>189800000</c:v>
                </c:pt>
                <c:pt idx="396">
                  <c:v>192500000</c:v>
                </c:pt>
                <c:pt idx="397">
                  <c:v>194800000</c:v>
                </c:pt>
                <c:pt idx="398">
                  <c:v>195700000</c:v>
                </c:pt>
                <c:pt idx="399">
                  <c:v>196900000</c:v>
                </c:pt>
                <c:pt idx="400">
                  <c:v>198900000</c:v>
                </c:pt>
                <c:pt idx="401">
                  <c:v>199500000</c:v>
                </c:pt>
                <c:pt idx="402">
                  <c:v>199900000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4BA-4051-8799-1857BD83026C}"/>
            </c:ext>
          </c:extLst>
        </c:ser>
        <c:ser>
          <c:idx val="2"/>
          <c:order val="2"/>
          <c:tx>
            <c:strRef>
              <c:f>'A3'!$F$52</c:f>
              <c:strCache>
                <c:ptCount val="1"/>
                <c:pt idx="0">
                  <c:v>Ch3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'A3'!$C$53:$C$455</c:f>
              <c:numCache>
                <c:formatCode>General</c:formatCode>
                <c:ptCount val="403"/>
                <c:pt idx="0">
                  <c:v>0</c:v>
                </c:pt>
                <c:pt idx="1">
                  <c:v>0.5</c:v>
                </c:pt>
                <c:pt idx="2">
                  <c:v>1.0009999999999999</c:v>
                </c:pt>
                <c:pt idx="3">
                  <c:v>1.5009999999999999</c:v>
                </c:pt>
                <c:pt idx="4">
                  <c:v>2.0009999999999999</c:v>
                </c:pt>
                <c:pt idx="5">
                  <c:v>2.5009999999999999</c:v>
                </c:pt>
                <c:pt idx="6">
                  <c:v>3.0019999999999998</c:v>
                </c:pt>
                <c:pt idx="7">
                  <c:v>3.5019999999999998</c:v>
                </c:pt>
                <c:pt idx="8">
                  <c:v>4.0019999999999998</c:v>
                </c:pt>
                <c:pt idx="9">
                  <c:v>4.5030000000000001</c:v>
                </c:pt>
                <c:pt idx="10">
                  <c:v>5.0030000000000001</c:v>
                </c:pt>
                <c:pt idx="11">
                  <c:v>5.5030000000000001</c:v>
                </c:pt>
                <c:pt idx="12">
                  <c:v>6.0030000000000001</c:v>
                </c:pt>
                <c:pt idx="13">
                  <c:v>6.5039999999999996</c:v>
                </c:pt>
                <c:pt idx="14">
                  <c:v>7.0039999999999996</c:v>
                </c:pt>
                <c:pt idx="15">
                  <c:v>7.5039999999999996</c:v>
                </c:pt>
                <c:pt idx="16">
                  <c:v>8.0039999999999996</c:v>
                </c:pt>
                <c:pt idx="17">
                  <c:v>8.5039999999999996</c:v>
                </c:pt>
                <c:pt idx="18">
                  <c:v>9.0050000000000008</c:v>
                </c:pt>
                <c:pt idx="19">
                  <c:v>9.5050000000000008</c:v>
                </c:pt>
                <c:pt idx="20">
                  <c:v>10.005000000000001</c:v>
                </c:pt>
                <c:pt idx="21">
                  <c:v>10.506</c:v>
                </c:pt>
                <c:pt idx="22">
                  <c:v>11.006</c:v>
                </c:pt>
                <c:pt idx="23">
                  <c:v>11.506</c:v>
                </c:pt>
                <c:pt idx="24">
                  <c:v>12.006</c:v>
                </c:pt>
                <c:pt idx="25">
                  <c:v>12.506</c:v>
                </c:pt>
                <c:pt idx="26">
                  <c:v>13.007</c:v>
                </c:pt>
                <c:pt idx="27">
                  <c:v>13.507</c:v>
                </c:pt>
                <c:pt idx="28">
                  <c:v>14.007</c:v>
                </c:pt>
                <c:pt idx="29">
                  <c:v>14.507999999999999</c:v>
                </c:pt>
                <c:pt idx="30">
                  <c:v>15.007999999999999</c:v>
                </c:pt>
                <c:pt idx="31">
                  <c:v>15.507999999999999</c:v>
                </c:pt>
                <c:pt idx="32">
                  <c:v>16.007999999999999</c:v>
                </c:pt>
                <c:pt idx="33">
                  <c:v>16.509</c:v>
                </c:pt>
                <c:pt idx="34">
                  <c:v>17.009</c:v>
                </c:pt>
                <c:pt idx="35">
                  <c:v>17.509</c:v>
                </c:pt>
                <c:pt idx="36">
                  <c:v>18.009</c:v>
                </c:pt>
                <c:pt idx="37">
                  <c:v>18.510000000000002</c:v>
                </c:pt>
                <c:pt idx="38">
                  <c:v>19.010000000000002</c:v>
                </c:pt>
                <c:pt idx="39">
                  <c:v>19.510000000000002</c:v>
                </c:pt>
                <c:pt idx="40">
                  <c:v>20.010999999999999</c:v>
                </c:pt>
                <c:pt idx="41">
                  <c:v>20.510999999999999</c:v>
                </c:pt>
                <c:pt idx="42">
                  <c:v>21.010999999999999</c:v>
                </c:pt>
                <c:pt idx="43">
                  <c:v>21.510999999999999</c:v>
                </c:pt>
                <c:pt idx="44">
                  <c:v>22.010999999999999</c:v>
                </c:pt>
                <c:pt idx="45">
                  <c:v>22.239000000000001</c:v>
                </c:pt>
                <c:pt idx="46">
                  <c:v>22.510999999999999</c:v>
                </c:pt>
                <c:pt idx="47">
                  <c:v>23.012</c:v>
                </c:pt>
                <c:pt idx="48">
                  <c:v>23.512</c:v>
                </c:pt>
                <c:pt idx="49">
                  <c:v>24.012</c:v>
                </c:pt>
                <c:pt idx="50">
                  <c:v>24.512</c:v>
                </c:pt>
                <c:pt idx="51">
                  <c:v>25.013000000000002</c:v>
                </c:pt>
                <c:pt idx="52">
                  <c:v>25.513000000000002</c:v>
                </c:pt>
                <c:pt idx="53">
                  <c:v>26.013000000000002</c:v>
                </c:pt>
                <c:pt idx="54">
                  <c:v>26.513000000000002</c:v>
                </c:pt>
                <c:pt idx="55">
                  <c:v>27.013000000000002</c:v>
                </c:pt>
                <c:pt idx="56">
                  <c:v>27.513000000000002</c:v>
                </c:pt>
                <c:pt idx="57">
                  <c:v>28.013999999999999</c:v>
                </c:pt>
                <c:pt idx="58">
                  <c:v>28.513999999999999</c:v>
                </c:pt>
                <c:pt idx="59">
                  <c:v>29.013999999999999</c:v>
                </c:pt>
                <c:pt idx="60">
                  <c:v>29.513999999999999</c:v>
                </c:pt>
                <c:pt idx="61">
                  <c:v>30.015000000000001</c:v>
                </c:pt>
                <c:pt idx="62">
                  <c:v>30.515000000000001</c:v>
                </c:pt>
                <c:pt idx="63">
                  <c:v>31.015000000000001</c:v>
                </c:pt>
                <c:pt idx="64">
                  <c:v>31.515999999999998</c:v>
                </c:pt>
                <c:pt idx="65">
                  <c:v>32.015999999999998</c:v>
                </c:pt>
                <c:pt idx="66">
                  <c:v>32.515999999999998</c:v>
                </c:pt>
                <c:pt idx="67">
                  <c:v>33.015999999999998</c:v>
                </c:pt>
                <c:pt idx="68">
                  <c:v>33.515999999999998</c:v>
                </c:pt>
                <c:pt idx="69">
                  <c:v>34.017000000000003</c:v>
                </c:pt>
                <c:pt idx="70">
                  <c:v>34.517000000000003</c:v>
                </c:pt>
                <c:pt idx="71">
                  <c:v>35.017000000000003</c:v>
                </c:pt>
                <c:pt idx="72">
                  <c:v>35.518000000000001</c:v>
                </c:pt>
                <c:pt idx="73">
                  <c:v>36.018000000000001</c:v>
                </c:pt>
                <c:pt idx="74">
                  <c:v>36.518000000000001</c:v>
                </c:pt>
                <c:pt idx="75">
                  <c:v>37.018000000000001</c:v>
                </c:pt>
                <c:pt idx="76">
                  <c:v>37.518999999999998</c:v>
                </c:pt>
                <c:pt idx="77">
                  <c:v>38.018999999999998</c:v>
                </c:pt>
                <c:pt idx="78">
                  <c:v>38.518999999999998</c:v>
                </c:pt>
                <c:pt idx="79">
                  <c:v>39.018999999999998</c:v>
                </c:pt>
                <c:pt idx="80">
                  <c:v>39.520000000000003</c:v>
                </c:pt>
                <c:pt idx="81">
                  <c:v>40.020000000000003</c:v>
                </c:pt>
                <c:pt idx="82">
                  <c:v>40.520000000000003</c:v>
                </c:pt>
                <c:pt idx="83">
                  <c:v>41.021000000000001</c:v>
                </c:pt>
                <c:pt idx="84">
                  <c:v>41.521000000000001</c:v>
                </c:pt>
                <c:pt idx="85">
                  <c:v>41.853000000000002</c:v>
                </c:pt>
                <c:pt idx="86">
                  <c:v>41.948</c:v>
                </c:pt>
                <c:pt idx="87">
                  <c:v>42.005000000000003</c:v>
                </c:pt>
                <c:pt idx="88">
                  <c:v>42.021000000000001</c:v>
                </c:pt>
                <c:pt idx="89">
                  <c:v>42.512999999999998</c:v>
                </c:pt>
                <c:pt idx="90">
                  <c:v>42.521000000000001</c:v>
                </c:pt>
                <c:pt idx="91">
                  <c:v>42.978000000000002</c:v>
                </c:pt>
                <c:pt idx="92">
                  <c:v>42.991999999999997</c:v>
                </c:pt>
                <c:pt idx="93">
                  <c:v>42.996000000000002</c:v>
                </c:pt>
                <c:pt idx="94">
                  <c:v>43.021999999999998</c:v>
                </c:pt>
                <c:pt idx="95">
                  <c:v>43.521999999999998</c:v>
                </c:pt>
                <c:pt idx="96">
                  <c:v>44.021999999999998</c:v>
                </c:pt>
                <c:pt idx="97">
                  <c:v>44.523000000000003</c:v>
                </c:pt>
                <c:pt idx="98">
                  <c:v>44.679000000000002</c:v>
                </c:pt>
                <c:pt idx="99">
                  <c:v>45.023000000000003</c:v>
                </c:pt>
                <c:pt idx="100">
                  <c:v>45.523000000000003</c:v>
                </c:pt>
                <c:pt idx="101">
                  <c:v>46.023000000000003</c:v>
                </c:pt>
                <c:pt idx="102">
                  <c:v>46.037999999999997</c:v>
                </c:pt>
                <c:pt idx="103">
                  <c:v>46.067</c:v>
                </c:pt>
                <c:pt idx="104">
                  <c:v>46.069000000000003</c:v>
                </c:pt>
                <c:pt idx="105">
                  <c:v>46.185000000000002</c:v>
                </c:pt>
                <c:pt idx="106">
                  <c:v>46.524000000000001</c:v>
                </c:pt>
                <c:pt idx="107">
                  <c:v>47.024000000000001</c:v>
                </c:pt>
                <c:pt idx="108">
                  <c:v>47.524000000000001</c:v>
                </c:pt>
                <c:pt idx="109">
                  <c:v>48.024000000000001</c:v>
                </c:pt>
                <c:pt idx="110">
                  <c:v>48.524000000000001</c:v>
                </c:pt>
                <c:pt idx="111">
                  <c:v>49.024999999999999</c:v>
                </c:pt>
                <c:pt idx="112">
                  <c:v>49.524999999999999</c:v>
                </c:pt>
                <c:pt idx="113">
                  <c:v>50.024999999999999</c:v>
                </c:pt>
                <c:pt idx="114">
                  <c:v>50.526000000000003</c:v>
                </c:pt>
                <c:pt idx="115">
                  <c:v>51.026000000000003</c:v>
                </c:pt>
                <c:pt idx="116">
                  <c:v>51.526000000000003</c:v>
                </c:pt>
                <c:pt idx="117">
                  <c:v>52.026000000000003</c:v>
                </c:pt>
                <c:pt idx="118">
                  <c:v>52.527000000000001</c:v>
                </c:pt>
                <c:pt idx="119">
                  <c:v>53.027000000000001</c:v>
                </c:pt>
                <c:pt idx="120">
                  <c:v>53.527000000000001</c:v>
                </c:pt>
                <c:pt idx="121">
                  <c:v>54.027999999999999</c:v>
                </c:pt>
                <c:pt idx="122">
                  <c:v>54.527999999999999</c:v>
                </c:pt>
                <c:pt idx="123">
                  <c:v>55.027999999999999</c:v>
                </c:pt>
                <c:pt idx="124">
                  <c:v>55.527999999999999</c:v>
                </c:pt>
                <c:pt idx="125">
                  <c:v>56.029000000000003</c:v>
                </c:pt>
                <c:pt idx="126">
                  <c:v>56.529000000000003</c:v>
                </c:pt>
                <c:pt idx="127">
                  <c:v>57.029000000000003</c:v>
                </c:pt>
                <c:pt idx="128">
                  <c:v>57.529000000000003</c:v>
                </c:pt>
                <c:pt idx="129">
                  <c:v>58.03</c:v>
                </c:pt>
                <c:pt idx="130">
                  <c:v>58.53</c:v>
                </c:pt>
                <c:pt idx="131">
                  <c:v>59.03</c:v>
                </c:pt>
                <c:pt idx="132">
                  <c:v>59.530999999999999</c:v>
                </c:pt>
                <c:pt idx="133">
                  <c:v>60.030999999999999</c:v>
                </c:pt>
                <c:pt idx="134">
                  <c:v>60.530999999999999</c:v>
                </c:pt>
                <c:pt idx="135">
                  <c:v>61.031999999999996</c:v>
                </c:pt>
                <c:pt idx="136">
                  <c:v>61.531999999999996</c:v>
                </c:pt>
                <c:pt idx="137">
                  <c:v>62.031999999999996</c:v>
                </c:pt>
                <c:pt idx="138">
                  <c:v>62.533000000000001</c:v>
                </c:pt>
                <c:pt idx="139">
                  <c:v>63.033000000000001</c:v>
                </c:pt>
                <c:pt idx="140">
                  <c:v>63.533000000000001</c:v>
                </c:pt>
                <c:pt idx="141">
                  <c:v>64.033000000000001</c:v>
                </c:pt>
                <c:pt idx="142">
                  <c:v>64.534000000000006</c:v>
                </c:pt>
                <c:pt idx="143">
                  <c:v>65.034000000000006</c:v>
                </c:pt>
                <c:pt idx="144">
                  <c:v>65.534000000000006</c:v>
                </c:pt>
                <c:pt idx="145">
                  <c:v>65.801000000000002</c:v>
                </c:pt>
                <c:pt idx="146">
                  <c:v>65.986000000000004</c:v>
                </c:pt>
                <c:pt idx="147">
                  <c:v>65.989000000000004</c:v>
                </c:pt>
                <c:pt idx="148">
                  <c:v>66.004000000000005</c:v>
                </c:pt>
                <c:pt idx="149">
                  <c:v>66.034000000000006</c:v>
                </c:pt>
                <c:pt idx="150">
                  <c:v>66.054000000000002</c:v>
                </c:pt>
                <c:pt idx="151">
                  <c:v>66.534999999999997</c:v>
                </c:pt>
                <c:pt idx="152">
                  <c:v>67.034999999999997</c:v>
                </c:pt>
                <c:pt idx="153">
                  <c:v>67.534999999999997</c:v>
                </c:pt>
                <c:pt idx="154">
                  <c:v>68.036000000000001</c:v>
                </c:pt>
                <c:pt idx="155">
                  <c:v>68.536000000000001</c:v>
                </c:pt>
                <c:pt idx="156">
                  <c:v>69.036000000000001</c:v>
                </c:pt>
                <c:pt idx="157">
                  <c:v>69.536000000000001</c:v>
                </c:pt>
                <c:pt idx="158">
                  <c:v>70.037000000000006</c:v>
                </c:pt>
                <c:pt idx="159">
                  <c:v>70.537000000000006</c:v>
                </c:pt>
                <c:pt idx="160">
                  <c:v>71.037000000000006</c:v>
                </c:pt>
                <c:pt idx="161">
                  <c:v>71.537999999999997</c:v>
                </c:pt>
                <c:pt idx="162">
                  <c:v>72.037999999999997</c:v>
                </c:pt>
                <c:pt idx="163">
                  <c:v>72.537999999999997</c:v>
                </c:pt>
                <c:pt idx="164">
                  <c:v>73.037999999999997</c:v>
                </c:pt>
                <c:pt idx="165">
                  <c:v>73.539000000000001</c:v>
                </c:pt>
                <c:pt idx="166">
                  <c:v>74.039000000000001</c:v>
                </c:pt>
                <c:pt idx="167">
                  <c:v>74.539000000000001</c:v>
                </c:pt>
                <c:pt idx="168">
                  <c:v>75.039000000000001</c:v>
                </c:pt>
                <c:pt idx="169">
                  <c:v>75.540000000000006</c:v>
                </c:pt>
                <c:pt idx="170">
                  <c:v>76.040000000000006</c:v>
                </c:pt>
                <c:pt idx="171">
                  <c:v>76.540000000000006</c:v>
                </c:pt>
                <c:pt idx="172">
                  <c:v>77.040999999999997</c:v>
                </c:pt>
                <c:pt idx="173">
                  <c:v>77.540999999999997</c:v>
                </c:pt>
                <c:pt idx="174">
                  <c:v>78.040999999999997</c:v>
                </c:pt>
                <c:pt idx="175">
                  <c:v>78.540999999999997</c:v>
                </c:pt>
                <c:pt idx="176">
                  <c:v>79.042000000000002</c:v>
                </c:pt>
                <c:pt idx="177">
                  <c:v>79.542000000000002</c:v>
                </c:pt>
                <c:pt idx="178">
                  <c:v>80.042000000000002</c:v>
                </c:pt>
                <c:pt idx="179">
                  <c:v>80.543000000000006</c:v>
                </c:pt>
                <c:pt idx="180">
                  <c:v>81.043000000000006</c:v>
                </c:pt>
                <c:pt idx="181">
                  <c:v>81.543000000000006</c:v>
                </c:pt>
                <c:pt idx="182">
                  <c:v>82.043000000000006</c:v>
                </c:pt>
                <c:pt idx="183">
                  <c:v>82.543999999999997</c:v>
                </c:pt>
                <c:pt idx="184">
                  <c:v>83.043999999999997</c:v>
                </c:pt>
                <c:pt idx="185">
                  <c:v>83.543999999999997</c:v>
                </c:pt>
                <c:pt idx="186">
                  <c:v>84.043999999999997</c:v>
                </c:pt>
                <c:pt idx="187">
                  <c:v>84.545000000000002</c:v>
                </c:pt>
                <c:pt idx="188">
                  <c:v>85.045000000000002</c:v>
                </c:pt>
                <c:pt idx="189">
                  <c:v>85.545000000000002</c:v>
                </c:pt>
                <c:pt idx="190">
                  <c:v>86.046000000000006</c:v>
                </c:pt>
                <c:pt idx="191">
                  <c:v>86.546000000000006</c:v>
                </c:pt>
                <c:pt idx="192">
                  <c:v>87.046000000000006</c:v>
                </c:pt>
                <c:pt idx="193">
                  <c:v>87.546000000000006</c:v>
                </c:pt>
                <c:pt idx="194">
                  <c:v>88.046999999999997</c:v>
                </c:pt>
                <c:pt idx="195">
                  <c:v>88.546999999999997</c:v>
                </c:pt>
                <c:pt idx="196">
                  <c:v>89.046999999999997</c:v>
                </c:pt>
                <c:pt idx="197">
                  <c:v>89.548000000000002</c:v>
                </c:pt>
                <c:pt idx="198">
                  <c:v>90.048000000000002</c:v>
                </c:pt>
                <c:pt idx="199">
                  <c:v>90.548000000000002</c:v>
                </c:pt>
                <c:pt idx="200">
                  <c:v>91.048000000000002</c:v>
                </c:pt>
                <c:pt idx="201">
                  <c:v>91.549000000000007</c:v>
                </c:pt>
                <c:pt idx="202">
                  <c:v>92.049000000000007</c:v>
                </c:pt>
                <c:pt idx="203">
                  <c:v>92.549000000000007</c:v>
                </c:pt>
                <c:pt idx="204">
                  <c:v>93.049000000000007</c:v>
                </c:pt>
                <c:pt idx="205">
                  <c:v>93.55</c:v>
                </c:pt>
                <c:pt idx="206">
                  <c:v>94.05</c:v>
                </c:pt>
                <c:pt idx="207">
                  <c:v>94.55</c:v>
                </c:pt>
                <c:pt idx="208">
                  <c:v>95.051000000000002</c:v>
                </c:pt>
                <c:pt idx="209">
                  <c:v>95.551000000000002</c:v>
                </c:pt>
                <c:pt idx="210">
                  <c:v>96.051000000000002</c:v>
                </c:pt>
                <c:pt idx="211">
                  <c:v>96.551000000000002</c:v>
                </c:pt>
                <c:pt idx="212">
                  <c:v>97.052000000000007</c:v>
                </c:pt>
                <c:pt idx="213">
                  <c:v>97.552000000000007</c:v>
                </c:pt>
                <c:pt idx="214">
                  <c:v>98.052000000000007</c:v>
                </c:pt>
                <c:pt idx="215">
                  <c:v>98.552999999999997</c:v>
                </c:pt>
                <c:pt idx="216">
                  <c:v>99.052999999999997</c:v>
                </c:pt>
                <c:pt idx="217">
                  <c:v>99.552999999999997</c:v>
                </c:pt>
                <c:pt idx="218">
                  <c:v>100.053</c:v>
                </c:pt>
                <c:pt idx="219">
                  <c:v>100.554</c:v>
                </c:pt>
                <c:pt idx="220">
                  <c:v>101.054</c:v>
                </c:pt>
                <c:pt idx="221">
                  <c:v>101.554</c:v>
                </c:pt>
                <c:pt idx="222">
                  <c:v>102.054</c:v>
                </c:pt>
                <c:pt idx="223">
                  <c:v>102.55500000000001</c:v>
                </c:pt>
                <c:pt idx="224">
                  <c:v>103.05500000000001</c:v>
                </c:pt>
                <c:pt idx="225">
                  <c:v>103.55500000000001</c:v>
                </c:pt>
                <c:pt idx="226">
                  <c:v>104.056</c:v>
                </c:pt>
                <c:pt idx="227">
                  <c:v>104.556</c:v>
                </c:pt>
                <c:pt idx="228">
                  <c:v>105.056</c:v>
                </c:pt>
                <c:pt idx="229">
                  <c:v>105.556</c:v>
                </c:pt>
                <c:pt idx="230">
                  <c:v>106.057</c:v>
                </c:pt>
                <c:pt idx="231">
                  <c:v>106.557</c:v>
                </c:pt>
                <c:pt idx="232">
                  <c:v>107.057</c:v>
                </c:pt>
                <c:pt idx="233">
                  <c:v>107.557</c:v>
                </c:pt>
                <c:pt idx="234">
                  <c:v>108.05800000000001</c:v>
                </c:pt>
                <c:pt idx="235">
                  <c:v>108.55800000000001</c:v>
                </c:pt>
                <c:pt idx="236">
                  <c:v>109.05800000000001</c:v>
                </c:pt>
                <c:pt idx="237">
                  <c:v>109.55800000000001</c:v>
                </c:pt>
                <c:pt idx="238">
                  <c:v>110.059</c:v>
                </c:pt>
                <c:pt idx="239">
                  <c:v>110.559</c:v>
                </c:pt>
                <c:pt idx="240">
                  <c:v>111.059</c:v>
                </c:pt>
                <c:pt idx="241">
                  <c:v>111.559</c:v>
                </c:pt>
                <c:pt idx="242">
                  <c:v>112.06</c:v>
                </c:pt>
                <c:pt idx="243">
                  <c:v>112.56</c:v>
                </c:pt>
                <c:pt idx="244">
                  <c:v>113.06</c:v>
                </c:pt>
                <c:pt idx="245">
                  <c:v>113.56100000000001</c:v>
                </c:pt>
                <c:pt idx="246">
                  <c:v>114.06100000000001</c:v>
                </c:pt>
                <c:pt idx="247">
                  <c:v>114.56100000000001</c:v>
                </c:pt>
                <c:pt idx="248">
                  <c:v>115.06100000000001</c:v>
                </c:pt>
                <c:pt idx="249">
                  <c:v>115.562</c:v>
                </c:pt>
                <c:pt idx="250">
                  <c:v>116.062</c:v>
                </c:pt>
                <c:pt idx="251">
                  <c:v>116.562</c:v>
                </c:pt>
                <c:pt idx="252">
                  <c:v>117.063</c:v>
                </c:pt>
                <c:pt idx="253">
                  <c:v>117.563</c:v>
                </c:pt>
                <c:pt idx="254">
                  <c:v>118.063</c:v>
                </c:pt>
                <c:pt idx="255">
                  <c:v>118.563</c:v>
                </c:pt>
                <c:pt idx="256">
                  <c:v>119.06399999999999</c:v>
                </c:pt>
                <c:pt idx="257">
                  <c:v>119.56399999999999</c:v>
                </c:pt>
                <c:pt idx="258">
                  <c:v>120.06399999999999</c:v>
                </c:pt>
                <c:pt idx="259">
                  <c:v>120.565</c:v>
                </c:pt>
                <c:pt idx="260">
                  <c:v>121.065</c:v>
                </c:pt>
                <c:pt idx="261">
                  <c:v>121.565</c:v>
                </c:pt>
                <c:pt idx="262">
                  <c:v>122.066</c:v>
                </c:pt>
                <c:pt idx="263">
                  <c:v>122.566</c:v>
                </c:pt>
                <c:pt idx="264">
                  <c:v>123.066</c:v>
                </c:pt>
                <c:pt idx="265">
                  <c:v>123.566</c:v>
                </c:pt>
                <c:pt idx="266">
                  <c:v>124.06699999999999</c:v>
                </c:pt>
                <c:pt idx="267">
                  <c:v>124.56699999999999</c:v>
                </c:pt>
                <c:pt idx="268">
                  <c:v>125.06699999999999</c:v>
                </c:pt>
                <c:pt idx="269">
                  <c:v>125.568</c:v>
                </c:pt>
                <c:pt idx="270">
                  <c:v>126.068</c:v>
                </c:pt>
                <c:pt idx="271">
                  <c:v>126.568</c:v>
                </c:pt>
                <c:pt idx="272">
                  <c:v>127.068</c:v>
                </c:pt>
                <c:pt idx="273">
                  <c:v>127.569</c:v>
                </c:pt>
                <c:pt idx="274">
                  <c:v>128.06899999999999</c:v>
                </c:pt>
                <c:pt idx="275">
                  <c:v>128.56899999999999</c:v>
                </c:pt>
                <c:pt idx="276">
                  <c:v>129.06899999999999</c:v>
                </c:pt>
                <c:pt idx="277">
                  <c:v>129.57</c:v>
                </c:pt>
                <c:pt idx="278">
                  <c:v>130.07</c:v>
                </c:pt>
                <c:pt idx="279">
                  <c:v>130.57</c:v>
                </c:pt>
                <c:pt idx="280">
                  <c:v>131.071</c:v>
                </c:pt>
                <c:pt idx="281">
                  <c:v>131.571</c:v>
                </c:pt>
                <c:pt idx="282">
                  <c:v>132.071</c:v>
                </c:pt>
                <c:pt idx="283">
                  <c:v>132.571</c:v>
                </c:pt>
                <c:pt idx="284">
                  <c:v>133.072</c:v>
                </c:pt>
                <c:pt idx="285">
                  <c:v>133.572</c:v>
                </c:pt>
                <c:pt idx="286">
                  <c:v>134.072</c:v>
                </c:pt>
                <c:pt idx="287">
                  <c:v>134.57300000000001</c:v>
                </c:pt>
                <c:pt idx="288">
                  <c:v>135.07300000000001</c:v>
                </c:pt>
                <c:pt idx="289">
                  <c:v>135.57300000000001</c:v>
                </c:pt>
                <c:pt idx="290">
                  <c:v>136.07300000000001</c:v>
                </c:pt>
                <c:pt idx="291">
                  <c:v>136.57400000000001</c:v>
                </c:pt>
                <c:pt idx="292">
                  <c:v>137.07400000000001</c:v>
                </c:pt>
                <c:pt idx="293">
                  <c:v>137.57400000000001</c:v>
                </c:pt>
                <c:pt idx="294">
                  <c:v>138.07400000000001</c:v>
                </c:pt>
                <c:pt idx="295">
                  <c:v>138.57400000000001</c:v>
                </c:pt>
                <c:pt idx="296">
                  <c:v>139.07499999999999</c:v>
                </c:pt>
                <c:pt idx="297">
                  <c:v>139.57499999999999</c:v>
                </c:pt>
                <c:pt idx="298">
                  <c:v>140.07499999999999</c:v>
                </c:pt>
                <c:pt idx="299">
                  <c:v>140.57599999999999</c:v>
                </c:pt>
                <c:pt idx="300">
                  <c:v>141.07599999999999</c:v>
                </c:pt>
                <c:pt idx="301">
                  <c:v>141.57599999999999</c:v>
                </c:pt>
                <c:pt idx="302">
                  <c:v>142.07599999999999</c:v>
                </c:pt>
                <c:pt idx="303">
                  <c:v>142.577</c:v>
                </c:pt>
                <c:pt idx="304">
                  <c:v>143.077</c:v>
                </c:pt>
                <c:pt idx="305">
                  <c:v>143.577</c:v>
                </c:pt>
                <c:pt idx="306">
                  <c:v>144.078</c:v>
                </c:pt>
                <c:pt idx="307">
                  <c:v>144.578</c:v>
                </c:pt>
                <c:pt idx="308">
                  <c:v>145.078</c:v>
                </c:pt>
                <c:pt idx="309">
                  <c:v>145.578</c:v>
                </c:pt>
                <c:pt idx="310">
                  <c:v>146.07900000000001</c:v>
                </c:pt>
                <c:pt idx="311">
                  <c:v>146.57900000000001</c:v>
                </c:pt>
                <c:pt idx="312">
                  <c:v>147.07900000000001</c:v>
                </c:pt>
                <c:pt idx="313">
                  <c:v>147.57900000000001</c:v>
                </c:pt>
                <c:pt idx="314">
                  <c:v>148.08000000000001</c:v>
                </c:pt>
                <c:pt idx="315">
                  <c:v>148.58000000000001</c:v>
                </c:pt>
                <c:pt idx="316">
                  <c:v>149.08000000000001</c:v>
                </c:pt>
                <c:pt idx="317">
                  <c:v>149.58099999999999</c:v>
                </c:pt>
                <c:pt idx="318">
                  <c:v>150.08099999999999</c:v>
                </c:pt>
                <c:pt idx="319">
                  <c:v>150.58099999999999</c:v>
                </c:pt>
                <c:pt idx="320">
                  <c:v>151.08099999999999</c:v>
                </c:pt>
                <c:pt idx="321">
                  <c:v>151.58199999999999</c:v>
                </c:pt>
                <c:pt idx="322">
                  <c:v>152.08199999999999</c:v>
                </c:pt>
                <c:pt idx="323">
                  <c:v>152.58199999999999</c:v>
                </c:pt>
                <c:pt idx="324">
                  <c:v>153.083</c:v>
                </c:pt>
                <c:pt idx="325">
                  <c:v>153.583</c:v>
                </c:pt>
                <c:pt idx="326">
                  <c:v>154.083</c:v>
                </c:pt>
                <c:pt idx="327">
                  <c:v>154.583</c:v>
                </c:pt>
                <c:pt idx="328">
                  <c:v>155.084</c:v>
                </c:pt>
                <c:pt idx="329">
                  <c:v>155.584</c:v>
                </c:pt>
                <c:pt idx="330">
                  <c:v>156.084</c:v>
                </c:pt>
                <c:pt idx="331">
                  <c:v>156.584</c:v>
                </c:pt>
                <c:pt idx="332">
                  <c:v>157.084</c:v>
                </c:pt>
                <c:pt idx="333">
                  <c:v>157.58500000000001</c:v>
                </c:pt>
                <c:pt idx="334">
                  <c:v>158.08500000000001</c:v>
                </c:pt>
                <c:pt idx="335">
                  <c:v>158.58500000000001</c:v>
                </c:pt>
                <c:pt idx="336">
                  <c:v>159.08600000000001</c:v>
                </c:pt>
                <c:pt idx="337">
                  <c:v>159.58600000000001</c:v>
                </c:pt>
                <c:pt idx="338">
                  <c:v>160.08600000000001</c:v>
                </c:pt>
                <c:pt idx="339">
                  <c:v>160.58600000000001</c:v>
                </c:pt>
                <c:pt idx="340">
                  <c:v>161.08600000000001</c:v>
                </c:pt>
                <c:pt idx="341">
                  <c:v>161.58699999999999</c:v>
                </c:pt>
                <c:pt idx="342">
                  <c:v>162.08699999999999</c:v>
                </c:pt>
                <c:pt idx="343">
                  <c:v>162.58699999999999</c:v>
                </c:pt>
                <c:pt idx="344">
                  <c:v>163.08799999999999</c:v>
                </c:pt>
                <c:pt idx="345">
                  <c:v>163.58799999999999</c:v>
                </c:pt>
                <c:pt idx="346">
                  <c:v>164.08799999999999</c:v>
                </c:pt>
                <c:pt idx="347">
                  <c:v>164.58799999999999</c:v>
                </c:pt>
                <c:pt idx="348">
                  <c:v>165.08799999999999</c:v>
                </c:pt>
                <c:pt idx="349">
                  <c:v>165.589</c:v>
                </c:pt>
                <c:pt idx="350">
                  <c:v>166.089</c:v>
                </c:pt>
                <c:pt idx="351">
                  <c:v>166.589</c:v>
                </c:pt>
                <c:pt idx="352">
                  <c:v>167.089</c:v>
                </c:pt>
                <c:pt idx="353">
                  <c:v>167.59</c:v>
                </c:pt>
                <c:pt idx="354">
                  <c:v>168.09</c:v>
                </c:pt>
                <c:pt idx="355">
                  <c:v>168.59</c:v>
                </c:pt>
                <c:pt idx="356">
                  <c:v>169.09100000000001</c:v>
                </c:pt>
                <c:pt idx="357">
                  <c:v>169.59100000000001</c:v>
                </c:pt>
                <c:pt idx="358">
                  <c:v>170.09100000000001</c:v>
                </c:pt>
                <c:pt idx="359">
                  <c:v>170.59100000000001</c:v>
                </c:pt>
                <c:pt idx="360">
                  <c:v>171.09200000000001</c:v>
                </c:pt>
                <c:pt idx="361">
                  <c:v>171.59200000000001</c:v>
                </c:pt>
                <c:pt idx="362">
                  <c:v>172.09200000000001</c:v>
                </c:pt>
                <c:pt idx="363">
                  <c:v>172.59299999999999</c:v>
                </c:pt>
                <c:pt idx="364">
                  <c:v>173.09299999999999</c:v>
                </c:pt>
                <c:pt idx="365">
                  <c:v>173.59299999999999</c:v>
                </c:pt>
                <c:pt idx="366">
                  <c:v>174.09299999999999</c:v>
                </c:pt>
                <c:pt idx="367">
                  <c:v>174.59399999999999</c:v>
                </c:pt>
                <c:pt idx="368">
                  <c:v>175.09399999999999</c:v>
                </c:pt>
                <c:pt idx="369">
                  <c:v>175.59399999999999</c:v>
                </c:pt>
                <c:pt idx="370">
                  <c:v>176.09399999999999</c:v>
                </c:pt>
                <c:pt idx="371">
                  <c:v>176.595</c:v>
                </c:pt>
                <c:pt idx="372">
                  <c:v>177.095</c:v>
                </c:pt>
                <c:pt idx="373">
                  <c:v>177.595</c:v>
                </c:pt>
                <c:pt idx="374">
                  <c:v>178.096</c:v>
                </c:pt>
                <c:pt idx="375">
                  <c:v>178.596</c:v>
                </c:pt>
                <c:pt idx="376">
                  <c:v>179.096</c:v>
                </c:pt>
                <c:pt idx="377">
                  <c:v>179.596</c:v>
                </c:pt>
                <c:pt idx="378">
                  <c:v>180.09700000000001</c:v>
                </c:pt>
                <c:pt idx="379">
                  <c:v>180.59700000000001</c:v>
                </c:pt>
                <c:pt idx="380">
                  <c:v>181.09700000000001</c:v>
                </c:pt>
                <c:pt idx="381">
                  <c:v>181.59800000000001</c:v>
                </c:pt>
                <c:pt idx="382">
                  <c:v>182.09800000000001</c:v>
                </c:pt>
                <c:pt idx="383">
                  <c:v>182.59800000000001</c:v>
                </c:pt>
                <c:pt idx="384">
                  <c:v>183.09800000000001</c:v>
                </c:pt>
                <c:pt idx="385">
                  <c:v>183.59899999999999</c:v>
                </c:pt>
                <c:pt idx="386">
                  <c:v>184.09899999999999</c:v>
                </c:pt>
                <c:pt idx="387">
                  <c:v>184.59899999999999</c:v>
                </c:pt>
                <c:pt idx="388">
                  <c:v>185.09899999999999</c:v>
                </c:pt>
                <c:pt idx="389">
                  <c:v>185.6</c:v>
                </c:pt>
                <c:pt idx="390">
                  <c:v>186.1</c:v>
                </c:pt>
                <c:pt idx="391">
                  <c:v>186.6</c:v>
                </c:pt>
                <c:pt idx="392">
                  <c:v>187.101</c:v>
                </c:pt>
                <c:pt idx="393">
                  <c:v>187.601</c:v>
                </c:pt>
                <c:pt idx="394">
                  <c:v>188.101</c:v>
                </c:pt>
                <c:pt idx="395">
                  <c:v>188.601</c:v>
                </c:pt>
                <c:pt idx="396">
                  <c:v>189.102</c:v>
                </c:pt>
                <c:pt idx="397">
                  <c:v>189.602</c:v>
                </c:pt>
                <c:pt idx="398">
                  <c:v>190.102</c:v>
                </c:pt>
                <c:pt idx="399">
                  <c:v>190.602</c:v>
                </c:pt>
                <c:pt idx="400">
                  <c:v>191.10300000000001</c:v>
                </c:pt>
                <c:pt idx="401">
                  <c:v>191.60300000000001</c:v>
                </c:pt>
                <c:pt idx="402">
                  <c:v>192</c:v>
                </c:pt>
              </c:numCache>
            </c:numRef>
          </c:xVal>
          <c:yVal>
            <c:numRef>
              <c:f>'A3'!$F$53:$F$455</c:f>
              <c:numCache>
                <c:formatCode>0.00E+00</c:formatCode>
                <c:ptCount val="403"/>
                <c:pt idx="0">
                  <c:v>20920000</c:v>
                </c:pt>
                <c:pt idx="1">
                  <c:v>32820000</c:v>
                </c:pt>
                <c:pt idx="2">
                  <c:v>40100000</c:v>
                </c:pt>
                <c:pt idx="3">
                  <c:v>46800000</c:v>
                </c:pt>
                <c:pt idx="4">
                  <c:v>52880000</c:v>
                </c:pt>
                <c:pt idx="5">
                  <c:v>58540000</c:v>
                </c:pt>
                <c:pt idx="6">
                  <c:v>63910000</c:v>
                </c:pt>
                <c:pt idx="7">
                  <c:v>69240000</c:v>
                </c:pt>
                <c:pt idx="8">
                  <c:v>74640000</c:v>
                </c:pt>
                <c:pt idx="9">
                  <c:v>79370000</c:v>
                </c:pt>
                <c:pt idx="10">
                  <c:v>85110000</c:v>
                </c:pt>
                <c:pt idx="11">
                  <c:v>89830000</c:v>
                </c:pt>
                <c:pt idx="12">
                  <c:v>95330000</c:v>
                </c:pt>
                <c:pt idx="13">
                  <c:v>99860000</c:v>
                </c:pt>
                <c:pt idx="14">
                  <c:v>104800000</c:v>
                </c:pt>
                <c:pt idx="15">
                  <c:v>109200000</c:v>
                </c:pt>
                <c:pt idx="16">
                  <c:v>113900000</c:v>
                </c:pt>
                <c:pt idx="17">
                  <c:v>118300000</c:v>
                </c:pt>
                <c:pt idx="18">
                  <c:v>122700000</c:v>
                </c:pt>
                <c:pt idx="19">
                  <c:v>126300000</c:v>
                </c:pt>
                <c:pt idx="20">
                  <c:v>130400000</c:v>
                </c:pt>
                <c:pt idx="21">
                  <c:v>134400000</c:v>
                </c:pt>
                <c:pt idx="22">
                  <c:v>138500000</c:v>
                </c:pt>
                <c:pt idx="23">
                  <c:v>141800000</c:v>
                </c:pt>
                <c:pt idx="24">
                  <c:v>145400000</c:v>
                </c:pt>
                <c:pt idx="25">
                  <c:v>148800000</c:v>
                </c:pt>
                <c:pt idx="26">
                  <c:v>152600000</c:v>
                </c:pt>
                <c:pt idx="27">
                  <c:v>155300000</c:v>
                </c:pt>
                <c:pt idx="28">
                  <c:v>159100000</c:v>
                </c:pt>
                <c:pt idx="29">
                  <c:v>162800000</c:v>
                </c:pt>
                <c:pt idx="30">
                  <c:v>165100000</c:v>
                </c:pt>
                <c:pt idx="31">
                  <c:v>168900000</c:v>
                </c:pt>
                <c:pt idx="32">
                  <c:v>170500000</c:v>
                </c:pt>
                <c:pt idx="33">
                  <c:v>174400000</c:v>
                </c:pt>
                <c:pt idx="34">
                  <c:v>176700000</c:v>
                </c:pt>
                <c:pt idx="35">
                  <c:v>179800000</c:v>
                </c:pt>
                <c:pt idx="36">
                  <c:v>182300000</c:v>
                </c:pt>
                <c:pt idx="37">
                  <c:v>185700000</c:v>
                </c:pt>
                <c:pt idx="38">
                  <c:v>186600000</c:v>
                </c:pt>
                <c:pt idx="39">
                  <c:v>188800000</c:v>
                </c:pt>
                <c:pt idx="40">
                  <c:v>192600000</c:v>
                </c:pt>
                <c:pt idx="41">
                  <c:v>193400000</c:v>
                </c:pt>
                <c:pt idx="42">
                  <c:v>196400000</c:v>
                </c:pt>
                <c:pt idx="43">
                  <c:v>198900000</c:v>
                </c:pt>
                <c:pt idx="44">
                  <c:v>200300000</c:v>
                </c:pt>
                <c:pt idx="46">
                  <c:v>202300000</c:v>
                </c:pt>
                <c:pt idx="47">
                  <c:v>205000000</c:v>
                </c:pt>
                <c:pt idx="48">
                  <c:v>204800000</c:v>
                </c:pt>
                <c:pt idx="49">
                  <c:v>207300000</c:v>
                </c:pt>
                <c:pt idx="50">
                  <c:v>209200000</c:v>
                </c:pt>
                <c:pt idx="51">
                  <c:v>209000000</c:v>
                </c:pt>
                <c:pt idx="52">
                  <c:v>210900000</c:v>
                </c:pt>
                <c:pt idx="53">
                  <c:v>212700000</c:v>
                </c:pt>
                <c:pt idx="54">
                  <c:v>212600000</c:v>
                </c:pt>
                <c:pt idx="55">
                  <c:v>214700000</c:v>
                </c:pt>
                <c:pt idx="56">
                  <c:v>214700000</c:v>
                </c:pt>
                <c:pt idx="57">
                  <c:v>216300000</c:v>
                </c:pt>
                <c:pt idx="58">
                  <c:v>217200000</c:v>
                </c:pt>
                <c:pt idx="59">
                  <c:v>217500000</c:v>
                </c:pt>
                <c:pt idx="60">
                  <c:v>219200000</c:v>
                </c:pt>
                <c:pt idx="61">
                  <c:v>218000000</c:v>
                </c:pt>
                <c:pt idx="62">
                  <c:v>219600000</c:v>
                </c:pt>
                <c:pt idx="63">
                  <c:v>219200000</c:v>
                </c:pt>
                <c:pt idx="64">
                  <c:v>218900000</c:v>
                </c:pt>
                <c:pt idx="65">
                  <c:v>219500000</c:v>
                </c:pt>
                <c:pt idx="66">
                  <c:v>219100000</c:v>
                </c:pt>
                <c:pt idx="67">
                  <c:v>219000000</c:v>
                </c:pt>
                <c:pt idx="68">
                  <c:v>217900000</c:v>
                </c:pt>
                <c:pt idx="69">
                  <c:v>217700000</c:v>
                </c:pt>
                <c:pt idx="70">
                  <c:v>216500000</c:v>
                </c:pt>
                <c:pt idx="71">
                  <c:v>215500000</c:v>
                </c:pt>
                <c:pt idx="72">
                  <c:v>214800000</c:v>
                </c:pt>
                <c:pt idx="73">
                  <c:v>213900000</c:v>
                </c:pt>
                <c:pt idx="74">
                  <c:v>212900000</c:v>
                </c:pt>
                <c:pt idx="75">
                  <c:v>211700000</c:v>
                </c:pt>
                <c:pt idx="76">
                  <c:v>211000000</c:v>
                </c:pt>
                <c:pt idx="77">
                  <c:v>210400000</c:v>
                </c:pt>
                <c:pt idx="78">
                  <c:v>209200000</c:v>
                </c:pt>
                <c:pt idx="79">
                  <c:v>207500000</c:v>
                </c:pt>
                <c:pt idx="80">
                  <c:v>204400000</c:v>
                </c:pt>
                <c:pt idx="81">
                  <c:v>204000000</c:v>
                </c:pt>
                <c:pt idx="82">
                  <c:v>199000000</c:v>
                </c:pt>
                <c:pt idx="83">
                  <c:v>201200000</c:v>
                </c:pt>
                <c:pt idx="84">
                  <c:v>196500000</c:v>
                </c:pt>
                <c:pt idx="86">
                  <c:v>8615000</c:v>
                </c:pt>
                <c:pt idx="87">
                  <c:v>189000000</c:v>
                </c:pt>
                <c:pt idx="88">
                  <c:v>198200000</c:v>
                </c:pt>
                <c:pt idx="90">
                  <c:v>133100000</c:v>
                </c:pt>
                <c:pt idx="91">
                  <c:v>50810000</c:v>
                </c:pt>
                <c:pt idx="92">
                  <c:v>108800000</c:v>
                </c:pt>
                <c:pt idx="93">
                  <c:v>48270000</c:v>
                </c:pt>
                <c:pt idx="94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4BA-4051-8799-1857BD83026C}"/>
            </c:ext>
          </c:extLst>
        </c:ser>
        <c:ser>
          <c:idx val="3"/>
          <c:order val="3"/>
          <c:tx>
            <c:strRef>
              <c:f>'A3'!$G$52</c:f>
              <c:strCache>
                <c:ptCount val="1"/>
                <c:pt idx="0">
                  <c:v>Ch4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'A3'!$C$53:$C$455</c:f>
              <c:numCache>
                <c:formatCode>General</c:formatCode>
                <c:ptCount val="403"/>
                <c:pt idx="0">
                  <c:v>0</c:v>
                </c:pt>
                <c:pt idx="1">
                  <c:v>0.5</c:v>
                </c:pt>
                <c:pt idx="2">
                  <c:v>1.0009999999999999</c:v>
                </c:pt>
                <c:pt idx="3">
                  <c:v>1.5009999999999999</c:v>
                </c:pt>
                <c:pt idx="4">
                  <c:v>2.0009999999999999</c:v>
                </c:pt>
                <c:pt idx="5">
                  <c:v>2.5009999999999999</c:v>
                </c:pt>
                <c:pt idx="6">
                  <c:v>3.0019999999999998</c:v>
                </c:pt>
                <c:pt idx="7">
                  <c:v>3.5019999999999998</c:v>
                </c:pt>
                <c:pt idx="8">
                  <c:v>4.0019999999999998</c:v>
                </c:pt>
                <c:pt idx="9">
                  <c:v>4.5030000000000001</c:v>
                </c:pt>
                <c:pt idx="10">
                  <c:v>5.0030000000000001</c:v>
                </c:pt>
                <c:pt idx="11">
                  <c:v>5.5030000000000001</c:v>
                </c:pt>
                <c:pt idx="12">
                  <c:v>6.0030000000000001</c:v>
                </c:pt>
                <c:pt idx="13">
                  <c:v>6.5039999999999996</c:v>
                </c:pt>
                <c:pt idx="14">
                  <c:v>7.0039999999999996</c:v>
                </c:pt>
                <c:pt idx="15">
                  <c:v>7.5039999999999996</c:v>
                </c:pt>
                <c:pt idx="16">
                  <c:v>8.0039999999999996</c:v>
                </c:pt>
                <c:pt idx="17">
                  <c:v>8.5039999999999996</c:v>
                </c:pt>
                <c:pt idx="18">
                  <c:v>9.0050000000000008</c:v>
                </c:pt>
                <c:pt idx="19">
                  <c:v>9.5050000000000008</c:v>
                </c:pt>
                <c:pt idx="20">
                  <c:v>10.005000000000001</c:v>
                </c:pt>
                <c:pt idx="21">
                  <c:v>10.506</c:v>
                </c:pt>
                <c:pt idx="22">
                  <c:v>11.006</c:v>
                </c:pt>
                <c:pt idx="23">
                  <c:v>11.506</c:v>
                </c:pt>
                <c:pt idx="24">
                  <c:v>12.006</c:v>
                </c:pt>
                <c:pt idx="25">
                  <c:v>12.506</c:v>
                </c:pt>
                <c:pt idx="26">
                  <c:v>13.007</c:v>
                </c:pt>
                <c:pt idx="27">
                  <c:v>13.507</c:v>
                </c:pt>
                <c:pt idx="28">
                  <c:v>14.007</c:v>
                </c:pt>
                <c:pt idx="29">
                  <c:v>14.507999999999999</c:v>
                </c:pt>
                <c:pt idx="30">
                  <c:v>15.007999999999999</c:v>
                </c:pt>
                <c:pt idx="31">
                  <c:v>15.507999999999999</c:v>
                </c:pt>
                <c:pt idx="32">
                  <c:v>16.007999999999999</c:v>
                </c:pt>
                <c:pt idx="33">
                  <c:v>16.509</c:v>
                </c:pt>
                <c:pt idx="34">
                  <c:v>17.009</c:v>
                </c:pt>
                <c:pt idx="35">
                  <c:v>17.509</c:v>
                </c:pt>
                <c:pt idx="36">
                  <c:v>18.009</c:v>
                </c:pt>
                <c:pt idx="37">
                  <c:v>18.510000000000002</c:v>
                </c:pt>
                <c:pt idx="38">
                  <c:v>19.010000000000002</c:v>
                </c:pt>
                <c:pt idx="39">
                  <c:v>19.510000000000002</c:v>
                </c:pt>
                <c:pt idx="40">
                  <c:v>20.010999999999999</c:v>
                </c:pt>
                <c:pt idx="41">
                  <c:v>20.510999999999999</c:v>
                </c:pt>
                <c:pt idx="42">
                  <c:v>21.010999999999999</c:v>
                </c:pt>
                <c:pt idx="43">
                  <c:v>21.510999999999999</c:v>
                </c:pt>
                <c:pt idx="44">
                  <c:v>22.010999999999999</c:v>
                </c:pt>
                <c:pt idx="45">
                  <c:v>22.239000000000001</c:v>
                </c:pt>
                <c:pt idx="46">
                  <c:v>22.510999999999999</c:v>
                </c:pt>
                <c:pt idx="47">
                  <c:v>23.012</c:v>
                </c:pt>
                <c:pt idx="48">
                  <c:v>23.512</c:v>
                </c:pt>
                <c:pt idx="49">
                  <c:v>24.012</c:v>
                </c:pt>
                <c:pt idx="50">
                  <c:v>24.512</c:v>
                </c:pt>
                <c:pt idx="51">
                  <c:v>25.013000000000002</c:v>
                </c:pt>
                <c:pt idx="52">
                  <c:v>25.513000000000002</c:v>
                </c:pt>
                <c:pt idx="53">
                  <c:v>26.013000000000002</c:v>
                </c:pt>
                <c:pt idx="54">
                  <c:v>26.513000000000002</c:v>
                </c:pt>
                <c:pt idx="55">
                  <c:v>27.013000000000002</c:v>
                </c:pt>
                <c:pt idx="56">
                  <c:v>27.513000000000002</c:v>
                </c:pt>
                <c:pt idx="57">
                  <c:v>28.013999999999999</c:v>
                </c:pt>
                <c:pt idx="58">
                  <c:v>28.513999999999999</c:v>
                </c:pt>
                <c:pt idx="59">
                  <c:v>29.013999999999999</c:v>
                </c:pt>
                <c:pt idx="60">
                  <c:v>29.513999999999999</c:v>
                </c:pt>
                <c:pt idx="61">
                  <c:v>30.015000000000001</c:v>
                </c:pt>
                <c:pt idx="62">
                  <c:v>30.515000000000001</c:v>
                </c:pt>
                <c:pt idx="63">
                  <c:v>31.015000000000001</c:v>
                </c:pt>
                <c:pt idx="64">
                  <c:v>31.515999999999998</c:v>
                </c:pt>
                <c:pt idx="65">
                  <c:v>32.015999999999998</c:v>
                </c:pt>
                <c:pt idx="66">
                  <c:v>32.515999999999998</c:v>
                </c:pt>
                <c:pt idx="67">
                  <c:v>33.015999999999998</c:v>
                </c:pt>
                <c:pt idx="68">
                  <c:v>33.515999999999998</c:v>
                </c:pt>
                <c:pt idx="69">
                  <c:v>34.017000000000003</c:v>
                </c:pt>
                <c:pt idx="70">
                  <c:v>34.517000000000003</c:v>
                </c:pt>
                <c:pt idx="71">
                  <c:v>35.017000000000003</c:v>
                </c:pt>
                <c:pt idx="72">
                  <c:v>35.518000000000001</c:v>
                </c:pt>
                <c:pt idx="73">
                  <c:v>36.018000000000001</c:v>
                </c:pt>
                <c:pt idx="74">
                  <c:v>36.518000000000001</c:v>
                </c:pt>
                <c:pt idx="75">
                  <c:v>37.018000000000001</c:v>
                </c:pt>
                <c:pt idx="76">
                  <c:v>37.518999999999998</c:v>
                </c:pt>
                <c:pt idx="77">
                  <c:v>38.018999999999998</c:v>
                </c:pt>
                <c:pt idx="78">
                  <c:v>38.518999999999998</c:v>
                </c:pt>
                <c:pt idx="79">
                  <c:v>39.018999999999998</c:v>
                </c:pt>
                <c:pt idx="80">
                  <c:v>39.520000000000003</c:v>
                </c:pt>
                <c:pt idx="81">
                  <c:v>40.020000000000003</c:v>
                </c:pt>
                <c:pt idx="82">
                  <c:v>40.520000000000003</c:v>
                </c:pt>
                <c:pt idx="83">
                  <c:v>41.021000000000001</c:v>
                </c:pt>
                <c:pt idx="84">
                  <c:v>41.521000000000001</c:v>
                </c:pt>
                <c:pt idx="85">
                  <c:v>41.853000000000002</c:v>
                </c:pt>
                <c:pt idx="86">
                  <c:v>41.948</c:v>
                </c:pt>
                <c:pt idx="87">
                  <c:v>42.005000000000003</c:v>
                </c:pt>
                <c:pt idx="88">
                  <c:v>42.021000000000001</c:v>
                </c:pt>
                <c:pt idx="89">
                  <c:v>42.512999999999998</c:v>
                </c:pt>
                <c:pt idx="90">
                  <c:v>42.521000000000001</c:v>
                </c:pt>
                <c:pt idx="91">
                  <c:v>42.978000000000002</c:v>
                </c:pt>
                <c:pt idx="92">
                  <c:v>42.991999999999997</c:v>
                </c:pt>
                <c:pt idx="93">
                  <c:v>42.996000000000002</c:v>
                </c:pt>
                <c:pt idx="94">
                  <c:v>43.021999999999998</c:v>
                </c:pt>
                <c:pt idx="95">
                  <c:v>43.521999999999998</c:v>
                </c:pt>
                <c:pt idx="96">
                  <c:v>44.021999999999998</c:v>
                </c:pt>
                <c:pt idx="97">
                  <c:v>44.523000000000003</c:v>
                </c:pt>
                <c:pt idx="98">
                  <c:v>44.679000000000002</c:v>
                </c:pt>
                <c:pt idx="99">
                  <c:v>45.023000000000003</c:v>
                </c:pt>
                <c:pt idx="100">
                  <c:v>45.523000000000003</c:v>
                </c:pt>
                <c:pt idx="101">
                  <c:v>46.023000000000003</c:v>
                </c:pt>
                <c:pt idx="102">
                  <c:v>46.037999999999997</c:v>
                </c:pt>
                <c:pt idx="103">
                  <c:v>46.067</c:v>
                </c:pt>
                <c:pt idx="104">
                  <c:v>46.069000000000003</c:v>
                </c:pt>
                <c:pt idx="105">
                  <c:v>46.185000000000002</c:v>
                </c:pt>
                <c:pt idx="106">
                  <c:v>46.524000000000001</c:v>
                </c:pt>
                <c:pt idx="107">
                  <c:v>47.024000000000001</c:v>
                </c:pt>
                <c:pt idx="108">
                  <c:v>47.524000000000001</c:v>
                </c:pt>
                <c:pt idx="109">
                  <c:v>48.024000000000001</c:v>
                </c:pt>
                <c:pt idx="110">
                  <c:v>48.524000000000001</c:v>
                </c:pt>
                <c:pt idx="111">
                  <c:v>49.024999999999999</c:v>
                </c:pt>
                <c:pt idx="112">
                  <c:v>49.524999999999999</c:v>
                </c:pt>
                <c:pt idx="113">
                  <c:v>50.024999999999999</c:v>
                </c:pt>
                <c:pt idx="114">
                  <c:v>50.526000000000003</c:v>
                </c:pt>
                <c:pt idx="115">
                  <c:v>51.026000000000003</c:v>
                </c:pt>
                <c:pt idx="116">
                  <c:v>51.526000000000003</c:v>
                </c:pt>
                <c:pt idx="117">
                  <c:v>52.026000000000003</c:v>
                </c:pt>
                <c:pt idx="118">
                  <c:v>52.527000000000001</c:v>
                </c:pt>
                <c:pt idx="119">
                  <c:v>53.027000000000001</c:v>
                </c:pt>
                <c:pt idx="120">
                  <c:v>53.527000000000001</c:v>
                </c:pt>
                <c:pt idx="121">
                  <c:v>54.027999999999999</c:v>
                </c:pt>
                <c:pt idx="122">
                  <c:v>54.527999999999999</c:v>
                </c:pt>
                <c:pt idx="123">
                  <c:v>55.027999999999999</c:v>
                </c:pt>
                <c:pt idx="124">
                  <c:v>55.527999999999999</c:v>
                </c:pt>
                <c:pt idx="125">
                  <c:v>56.029000000000003</c:v>
                </c:pt>
                <c:pt idx="126">
                  <c:v>56.529000000000003</c:v>
                </c:pt>
                <c:pt idx="127">
                  <c:v>57.029000000000003</c:v>
                </c:pt>
                <c:pt idx="128">
                  <c:v>57.529000000000003</c:v>
                </c:pt>
                <c:pt idx="129">
                  <c:v>58.03</c:v>
                </c:pt>
                <c:pt idx="130">
                  <c:v>58.53</c:v>
                </c:pt>
                <c:pt idx="131">
                  <c:v>59.03</c:v>
                </c:pt>
                <c:pt idx="132">
                  <c:v>59.530999999999999</c:v>
                </c:pt>
                <c:pt idx="133">
                  <c:v>60.030999999999999</c:v>
                </c:pt>
                <c:pt idx="134">
                  <c:v>60.530999999999999</c:v>
                </c:pt>
                <c:pt idx="135">
                  <c:v>61.031999999999996</c:v>
                </c:pt>
                <c:pt idx="136">
                  <c:v>61.531999999999996</c:v>
                </c:pt>
                <c:pt idx="137">
                  <c:v>62.031999999999996</c:v>
                </c:pt>
                <c:pt idx="138">
                  <c:v>62.533000000000001</c:v>
                </c:pt>
                <c:pt idx="139">
                  <c:v>63.033000000000001</c:v>
                </c:pt>
                <c:pt idx="140">
                  <c:v>63.533000000000001</c:v>
                </c:pt>
                <c:pt idx="141">
                  <c:v>64.033000000000001</c:v>
                </c:pt>
                <c:pt idx="142">
                  <c:v>64.534000000000006</c:v>
                </c:pt>
                <c:pt idx="143">
                  <c:v>65.034000000000006</c:v>
                </c:pt>
                <c:pt idx="144">
                  <c:v>65.534000000000006</c:v>
                </c:pt>
                <c:pt idx="145">
                  <c:v>65.801000000000002</c:v>
                </c:pt>
                <c:pt idx="146">
                  <c:v>65.986000000000004</c:v>
                </c:pt>
                <c:pt idx="147">
                  <c:v>65.989000000000004</c:v>
                </c:pt>
                <c:pt idx="148">
                  <c:v>66.004000000000005</c:v>
                </c:pt>
                <c:pt idx="149">
                  <c:v>66.034000000000006</c:v>
                </c:pt>
                <c:pt idx="150">
                  <c:v>66.054000000000002</c:v>
                </c:pt>
                <c:pt idx="151">
                  <c:v>66.534999999999997</c:v>
                </c:pt>
                <c:pt idx="152">
                  <c:v>67.034999999999997</c:v>
                </c:pt>
                <c:pt idx="153">
                  <c:v>67.534999999999997</c:v>
                </c:pt>
                <c:pt idx="154">
                  <c:v>68.036000000000001</c:v>
                </c:pt>
                <c:pt idx="155">
                  <c:v>68.536000000000001</c:v>
                </c:pt>
                <c:pt idx="156">
                  <c:v>69.036000000000001</c:v>
                </c:pt>
                <c:pt idx="157">
                  <c:v>69.536000000000001</c:v>
                </c:pt>
                <c:pt idx="158">
                  <c:v>70.037000000000006</c:v>
                </c:pt>
                <c:pt idx="159">
                  <c:v>70.537000000000006</c:v>
                </c:pt>
                <c:pt idx="160">
                  <c:v>71.037000000000006</c:v>
                </c:pt>
                <c:pt idx="161">
                  <c:v>71.537999999999997</c:v>
                </c:pt>
                <c:pt idx="162">
                  <c:v>72.037999999999997</c:v>
                </c:pt>
                <c:pt idx="163">
                  <c:v>72.537999999999997</c:v>
                </c:pt>
                <c:pt idx="164">
                  <c:v>73.037999999999997</c:v>
                </c:pt>
                <c:pt idx="165">
                  <c:v>73.539000000000001</c:v>
                </c:pt>
                <c:pt idx="166">
                  <c:v>74.039000000000001</c:v>
                </c:pt>
                <c:pt idx="167">
                  <c:v>74.539000000000001</c:v>
                </c:pt>
                <c:pt idx="168">
                  <c:v>75.039000000000001</c:v>
                </c:pt>
                <c:pt idx="169">
                  <c:v>75.540000000000006</c:v>
                </c:pt>
                <c:pt idx="170">
                  <c:v>76.040000000000006</c:v>
                </c:pt>
                <c:pt idx="171">
                  <c:v>76.540000000000006</c:v>
                </c:pt>
                <c:pt idx="172">
                  <c:v>77.040999999999997</c:v>
                </c:pt>
                <c:pt idx="173">
                  <c:v>77.540999999999997</c:v>
                </c:pt>
                <c:pt idx="174">
                  <c:v>78.040999999999997</c:v>
                </c:pt>
                <c:pt idx="175">
                  <c:v>78.540999999999997</c:v>
                </c:pt>
                <c:pt idx="176">
                  <c:v>79.042000000000002</c:v>
                </c:pt>
                <c:pt idx="177">
                  <c:v>79.542000000000002</c:v>
                </c:pt>
                <c:pt idx="178">
                  <c:v>80.042000000000002</c:v>
                </c:pt>
                <c:pt idx="179">
                  <c:v>80.543000000000006</c:v>
                </c:pt>
                <c:pt idx="180">
                  <c:v>81.043000000000006</c:v>
                </c:pt>
                <c:pt idx="181">
                  <c:v>81.543000000000006</c:v>
                </c:pt>
                <c:pt idx="182">
                  <c:v>82.043000000000006</c:v>
                </c:pt>
                <c:pt idx="183">
                  <c:v>82.543999999999997</c:v>
                </c:pt>
                <c:pt idx="184">
                  <c:v>83.043999999999997</c:v>
                </c:pt>
                <c:pt idx="185">
                  <c:v>83.543999999999997</c:v>
                </c:pt>
                <c:pt idx="186">
                  <c:v>84.043999999999997</c:v>
                </c:pt>
                <c:pt idx="187">
                  <c:v>84.545000000000002</c:v>
                </c:pt>
                <c:pt idx="188">
                  <c:v>85.045000000000002</c:v>
                </c:pt>
                <c:pt idx="189">
                  <c:v>85.545000000000002</c:v>
                </c:pt>
                <c:pt idx="190">
                  <c:v>86.046000000000006</c:v>
                </c:pt>
                <c:pt idx="191">
                  <c:v>86.546000000000006</c:v>
                </c:pt>
                <c:pt idx="192">
                  <c:v>87.046000000000006</c:v>
                </c:pt>
                <c:pt idx="193">
                  <c:v>87.546000000000006</c:v>
                </c:pt>
                <c:pt idx="194">
                  <c:v>88.046999999999997</c:v>
                </c:pt>
                <c:pt idx="195">
                  <c:v>88.546999999999997</c:v>
                </c:pt>
                <c:pt idx="196">
                  <c:v>89.046999999999997</c:v>
                </c:pt>
                <c:pt idx="197">
                  <c:v>89.548000000000002</c:v>
                </c:pt>
                <c:pt idx="198">
                  <c:v>90.048000000000002</c:v>
                </c:pt>
                <c:pt idx="199">
                  <c:v>90.548000000000002</c:v>
                </c:pt>
                <c:pt idx="200">
                  <c:v>91.048000000000002</c:v>
                </c:pt>
                <c:pt idx="201">
                  <c:v>91.549000000000007</c:v>
                </c:pt>
                <c:pt idx="202">
                  <c:v>92.049000000000007</c:v>
                </c:pt>
                <c:pt idx="203">
                  <c:v>92.549000000000007</c:v>
                </c:pt>
                <c:pt idx="204">
                  <c:v>93.049000000000007</c:v>
                </c:pt>
                <c:pt idx="205">
                  <c:v>93.55</c:v>
                </c:pt>
                <c:pt idx="206">
                  <c:v>94.05</c:v>
                </c:pt>
                <c:pt idx="207">
                  <c:v>94.55</c:v>
                </c:pt>
                <c:pt idx="208">
                  <c:v>95.051000000000002</c:v>
                </c:pt>
                <c:pt idx="209">
                  <c:v>95.551000000000002</c:v>
                </c:pt>
                <c:pt idx="210">
                  <c:v>96.051000000000002</c:v>
                </c:pt>
                <c:pt idx="211">
                  <c:v>96.551000000000002</c:v>
                </c:pt>
                <c:pt idx="212">
                  <c:v>97.052000000000007</c:v>
                </c:pt>
                <c:pt idx="213">
                  <c:v>97.552000000000007</c:v>
                </c:pt>
                <c:pt idx="214">
                  <c:v>98.052000000000007</c:v>
                </c:pt>
                <c:pt idx="215">
                  <c:v>98.552999999999997</c:v>
                </c:pt>
                <c:pt idx="216">
                  <c:v>99.052999999999997</c:v>
                </c:pt>
                <c:pt idx="217">
                  <c:v>99.552999999999997</c:v>
                </c:pt>
                <c:pt idx="218">
                  <c:v>100.053</c:v>
                </c:pt>
                <c:pt idx="219">
                  <c:v>100.554</c:v>
                </c:pt>
                <c:pt idx="220">
                  <c:v>101.054</c:v>
                </c:pt>
                <c:pt idx="221">
                  <c:v>101.554</c:v>
                </c:pt>
                <c:pt idx="222">
                  <c:v>102.054</c:v>
                </c:pt>
                <c:pt idx="223">
                  <c:v>102.55500000000001</c:v>
                </c:pt>
                <c:pt idx="224">
                  <c:v>103.05500000000001</c:v>
                </c:pt>
                <c:pt idx="225">
                  <c:v>103.55500000000001</c:v>
                </c:pt>
                <c:pt idx="226">
                  <c:v>104.056</c:v>
                </c:pt>
                <c:pt idx="227">
                  <c:v>104.556</c:v>
                </c:pt>
                <c:pt idx="228">
                  <c:v>105.056</c:v>
                </c:pt>
                <c:pt idx="229">
                  <c:v>105.556</c:v>
                </c:pt>
                <c:pt idx="230">
                  <c:v>106.057</c:v>
                </c:pt>
                <c:pt idx="231">
                  <c:v>106.557</c:v>
                </c:pt>
                <c:pt idx="232">
                  <c:v>107.057</c:v>
                </c:pt>
                <c:pt idx="233">
                  <c:v>107.557</c:v>
                </c:pt>
                <c:pt idx="234">
                  <c:v>108.05800000000001</c:v>
                </c:pt>
                <c:pt idx="235">
                  <c:v>108.55800000000001</c:v>
                </c:pt>
                <c:pt idx="236">
                  <c:v>109.05800000000001</c:v>
                </c:pt>
                <c:pt idx="237">
                  <c:v>109.55800000000001</c:v>
                </c:pt>
                <c:pt idx="238">
                  <c:v>110.059</c:v>
                </c:pt>
                <c:pt idx="239">
                  <c:v>110.559</c:v>
                </c:pt>
                <c:pt idx="240">
                  <c:v>111.059</c:v>
                </c:pt>
                <c:pt idx="241">
                  <c:v>111.559</c:v>
                </c:pt>
                <c:pt idx="242">
                  <c:v>112.06</c:v>
                </c:pt>
                <c:pt idx="243">
                  <c:v>112.56</c:v>
                </c:pt>
                <c:pt idx="244">
                  <c:v>113.06</c:v>
                </c:pt>
                <c:pt idx="245">
                  <c:v>113.56100000000001</c:v>
                </c:pt>
                <c:pt idx="246">
                  <c:v>114.06100000000001</c:v>
                </c:pt>
                <c:pt idx="247">
                  <c:v>114.56100000000001</c:v>
                </c:pt>
                <c:pt idx="248">
                  <c:v>115.06100000000001</c:v>
                </c:pt>
                <c:pt idx="249">
                  <c:v>115.562</c:v>
                </c:pt>
                <c:pt idx="250">
                  <c:v>116.062</c:v>
                </c:pt>
                <c:pt idx="251">
                  <c:v>116.562</c:v>
                </c:pt>
                <c:pt idx="252">
                  <c:v>117.063</c:v>
                </c:pt>
                <c:pt idx="253">
                  <c:v>117.563</c:v>
                </c:pt>
                <c:pt idx="254">
                  <c:v>118.063</c:v>
                </c:pt>
                <c:pt idx="255">
                  <c:v>118.563</c:v>
                </c:pt>
                <c:pt idx="256">
                  <c:v>119.06399999999999</c:v>
                </c:pt>
                <c:pt idx="257">
                  <c:v>119.56399999999999</c:v>
                </c:pt>
                <c:pt idx="258">
                  <c:v>120.06399999999999</c:v>
                </c:pt>
                <c:pt idx="259">
                  <c:v>120.565</c:v>
                </c:pt>
                <c:pt idx="260">
                  <c:v>121.065</c:v>
                </c:pt>
                <c:pt idx="261">
                  <c:v>121.565</c:v>
                </c:pt>
                <c:pt idx="262">
                  <c:v>122.066</c:v>
                </c:pt>
                <c:pt idx="263">
                  <c:v>122.566</c:v>
                </c:pt>
                <c:pt idx="264">
                  <c:v>123.066</c:v>
                </c:pt>
                <c:pt idx="265">
                  <c:v>123.566</c:v>
                </c:pt>
                <c:pt idx="266">
                  <c:v>124.06699999999999</c:v>
                </c:pt>
                <c:pt idx="267">
                  <c:v>124.56699999999999</c:v>
                </c:pt>
                <c:pt idx="268">
                  <c:v>125.06699999999999</c:v>
                </c:pt>
                <c:pt idx="269">
                  <c:v>125.568</c:v>
                </c:pt>
                <c:pt idx="270">
                  <c:v>126.068</c:v>
                </c:pt>
                <c:pt idx="271">
                  <c:v>126.568</c:v>
                </c:pt>
                <c:pt idx="272">
                  <c:v>127.068</c:v>
                </c:pt>
                <c:pt idx="273">
                  <c:v>127.569</c:v>
                </c:pt>
                <c:pt idx="274">
                  <c:v>128.06899999999999</c:v>
                </c:pt>
                <c:pt idx="275">
                  <c:v>128.56899999999999</c:v>
                </c:pt>
                <c:pt idx="276">
                  <c:v>129.06899999999999</c:v>
                </c:pt>
                <c:pt idx="277">
                  <c:v>129.57</c:v>
                </c:pt>
                <c:pt idx="278">
                  <c:v>130.07</c:v>
                </c:pt>
                <c:pt idx="279">
                  <c:v>130.57</c:v>
                </c:pt>
                <c:pt idx="280">
                  <c:v>131.071</c:v>
                </c:pt>
                <c:pt idx="281">
                  <c:v>131.571</c:v>
                </c:pt>
                <c:pt idx="282">
                  <c:v>132.071</c:v>
                </c:pt>
                <c:pt idx="283">
                  <c:v>132.571</c:v>
                </c:pt>
                <c:pt idx="284">
                  <c:v>133.072</c:v>
                </c:pt>
                <c:pt idx="285">
                  <c:v>133.572</c:v>
                </c:pt>
                <c:pt idx="286">
                  <c:v>134.072</c:v>
                </c:pt>
                <c:pt idx="287">
                  <c:v>134.57300000000001</c:v>
                </c:pt>
                <c:pt idx="288">
                  <c:v>135.07300000000001</c:v>
                </c:pt>
                <c:pt idx="289">
                  <c:v>135.57300000000001</c:v>
                </c:pt>
                <c:pt idx="290">
                  <c:v>136.07300000000001</c:v>
                </c:pt>
                <c:pt idx="291">
                  <c:v>136.57400000000001</c:v>
                </c:pt>
                <c:pt idx="292">
                  <c:v>137.07400000000001</c:v>
                </c:pt>
                <c:pt idx="293">
                  <c:v>137.57400000000001</c:v>
                </c:pt>
                <c:pt idx="294">
                  <c:v>138.07400000000001</c:v>
                </c:pt>
                <c:pt idx="295">
                  <c:v>138.57400000000001</c:v>
                </c:pt>
                <c:pt idx="296">
                  <c:v>139.07499999999999</c:v>
                </c:pt>
                <c:pt idx="297">
                  <c:v>139.57499999999999</c:v>
                </c:pt>
                <c:pt idx="298">
                  <c:v>140.07499999999999</c:v>
                </c:pt>
                <c:pt idx="299">
                  <c:v>140.57599999999999</c:v>
                </c:pt>
                <c:pt idx="300">
                  <c:v>141.07599999999999</c:v>
                </c:pt>
                <c:pt idx="301">
                  <c:v>141.57599999999999</c:v>
                </c:pt>
                <c:pt idx="302">
                  <c:v>142.07599999999999</c:v>
                </c:pt>
                <c:pt idx="303">
                  <c:v>142.577</c:v>
                </c:pt>
                <c:pt idx="304">
                  <c:v>143.077</c:v>
                </c:pt>
                <c:pt idx="305">
                  <c:v>143.577</c:v>
                </c:pt>
                <c:pt idx="306">
                  <c:v>144.078</c:v>
                </c:pt>
                <c:pt idx="307">
                  <c:v>144.578</c:v>
                </c:pt>
                <c:pt idx="308">
                  <c:v>145.078</c:v>
                </c:pt>
                <c:pt idx="309">
                  <c:v>145.578</c:v>
                </c:pt>
                <c:pt idx="310">
                  <c:v>146.07900000000001</c:v>
                </c:pt>
                <c:pt idx="311">
                  <c:v>146.57900000000001</c:v>
                </c:pt>
                <c:pt idx="312">
                  <c:v>147.07900000000001</c:v>
                </c:pt>
                <c:pt idx="313">
                  <c:v>147.57900000000001</c:v>
                </c:pt>
                <c:pt idx="314">
                  <c:v>148.08000000000001</c:v>
                </c:pt>
                <c:pt idx="315">
                  <c:v>148.58000000000001</c:v>
                </c:pt>
                <c:pt idx="316">
                  <c:v>149.08000000000001</c:v>
                </c:pt>
                <c:pt idx="317">
                  <c:v>149.58099999999999</c:v>
                </c:pt>
                <c:pt idx="318">
                  <c:v>150.08099999999999</c:v>
                </c:pt>
                <c:pt idx="319">
                  <c:v>150.58099999999999</c:v>
                </c:pt>
                <c:pt idx="320">
                  <c:v>151.08099999999999</c:v>
                </c:pt>
                <c:pt idx="321">
                  <c:v>151.58199999999999</c:v>
                </c:pt>
                <c:pt idx="322">
                  <c:v>152.08199999999999</c:v>
                </c:pt>
                <c:pt idx="323">
                  <c:v>152.58199999999999</c:v>
                </c:pt>
                <c:pt idx="324">
                  <c:v>153.083</c:v>
                </c:pt>
                <c:pt idx="325">
                  <c:v>153.583</c:v>
                </c:pt>
                <c:pt idx="326">
                  <c:v>154.083</c:v>
                </c:pt>
                <c:pt idx="327">
                  <c:v>154.583</c:v>
                </c:pt>
                <c:pt idx="328">
                  <c:v>155.084</c:v>
                </c:pt>
                <c:pt idx="329">
                  <c:v>155.584</c:v>
                </c:pt>
                <c:pt idx="330">
                  <c:v>156.084</c:v>
                </c:pt>
                <c:pt idx="331">
                  <c:v>156.584</c:v>
                </c:pt>
                <c:pt idx="332">
                  <c:v>157.084</c:v>
                </c:pt>
                <c:pt idx="333">
                  <c:v>157.58500000000001</c:v>
                </c:pt>
                <c:pt idx="334">
                  <c:v>158.08500000000001</c:v>
                </c:pt>
                <c:pt idx="335">
                  <c:v>158.58500000000001</c:v>
                </c:pt>
                <c:pt idx="336">
                  <c:v>159.08600000000001</c:v>
                </c:pt>
                <c:pt idx="337">
                  <c:v>159.58600000000001</c:v>
                </c:pt>
                <c:pt idx="338">
                  <c:v>160.08600000000001</c:v>
                </c:pt>
                <c:pt idx="339">
                  <c:v>160.58600000000001</c:v>
                </c:pt>
                <c:pt idx="340">
                  <c:v>161.08600000000001</c:v>
                </c:pt>
                <c:pt idx="341">
                  <c:v>161.58699999999999</c:v>
                </c:pt>
                <c:pt idx="342">
                  <c:v>162.08699999999999</c:v>
                </c:pt>
                <c:pt idx="343">
                  <c:v>162.58699999999999</c:v>
                </c:pt>
                <c:pt idx="344">
                  <c:v>163.08799999999999</c:v>
                </c:pt>
                <c:pt idx="345">
                  <c:v>163.58799999999999</c:v>
                </c:pt>
                <c:pt idx="346">
                  <c:v>164.08799999999999</c:v>
                </c:pt>
                <c:pt idx="347">
                  <c:v>164.58799999999999</c:v>
                </c:pt>
                <c:pt idx="348">
                  <c:v>165.08799999999999</c:v>
                </c:pt>
                <c:pt idx="349">
                  <c:v>165.589</c:v>
                </c:pt>
                <c:pt idx="350">
                  <c:v>166.089</c:v>
                </c:pt>
                <c:pt idx="351">
                  <c:v>166.589</c:v>
                </c:pt>
                <c:pt idx="352">
                  <c:v>167.089</c:v>
                </c:pt>
                <c:pt idx="353">
                  <c:v>167.59</c:v>
                </c:pt>
                <c:pt idx="354">
                  <c:v>168.09</c:v>
                </c:pt>
                <c:pt idx="355">
                  <c:v>168.59</c:v>
                </c:pt>
                <c:pt idx="356">
                  <c:v>169.09100000000001</c:v>
                </c:pt>
                <c:pt idx="357">
                  <c:v>169.59100000000001</c:v>
                </c:pt>
                <c:pt idx="358">
                  <c:v>170.09100000000001</c:v>
                </c:pt>
                <c:pt idx="359">
                  <c:v>170.59100000000001</c:v>
                </c:pt>
                <c:pt idx="360">
                  <c:v>171.09200000000001</c:v>
                </c:pt>
                <c:pt idx="361">
                  <c:v>171.59200000000001</c:v>
                </c:pt>
                <c:pt idx="362">
                  <c:v>172.09200000000001</c:v>
                </c:pt>
                <c:pt idx="363">
                  <c:v>172.59299999999999</c:v>
                </c:pt>
                <c:pt idx="364">
                  <c:v>173.09299999999999</c:v>
                </c:pt>
                <c:pt idx="365">
                  <c:v>173.59299999999999</c:v>
                </c:pt>
                <c:pt idx="366">
                  <c:v>174.09299999999999</c:v>
                </c:pt>
                <c:pt idx="367">
                  <c:v>174.59399999999999</c:v>
                </c:pt>
                <c:pt idx="368">
                  <c:v>175.09399999999999</c:v>
                </c:pt>
                <c:pt idx="369">
                  <c:v>175.59399999999999</c:v>
                </c:pt>
                <c:pt idx="370">
                  <c:v>176.09399999999999</c:v>
                </c:pt>
                <c:pt idx="371">
                  <c:v>176.595</c:v>
                </c:pt>
                <c:pt idx="372">
                  <c:v>177.095</c:v>
                </c:pt>
                <c:pt idx="373">
                  <c:v>177.595</c:v>
                </c:pt>
                <c:pt idx="374">
                  <c:v>178.096</c:v>
                </c:pt>
                <c:pt idx="375">
                  <c:v>178.596</c:v>
                </c:pt>
                <c:pt idx="376">
                  <c:v>179.096</c:v>
                </c:pt>
                <c:pt idx="377">
                  <c:v>179.596</c:v>
                </c:pt>
                <c:pt idx="378">
                  <c:v>180.09700000000001</c:v>
                </c:pt>
                <c:pt idx="379">
                  <c:v>180.59700000000001</c:v>
                </c:pt>
                <c:pt idx="380">
                  <c:v>181.09700000000001</c:v>
                </c:pt>
                <c:pt idx="381">
                  <c:v>181.59800000000001</c:v>
                </c:pt>
                <c:pt idx="382">
                  <c:v>182.09800000000001</c:v>
                </c:pt>
                <c:pt idx="383">
                  <c:v>182.59800000000001</c:v>
                </c:pt>
                <c:pt idx="384">
                  <c:v>183.09800000000001</c:v>
                </c:pt>
                <c:pt idx="385">
                  <c:v>183.59899999999999</c:v>
                </c:pt>
                <c:pt idx="386">
                  <c:v>184.09899999999999</c:v>
                </c:pt>
                <c:pt idx="387">
                  <c:v>184.59899999999999</c:v>
                </c:pt>
                <c:pt idx="388">
                  <c:v>185.09899999999999</c:v>
                </c:pt>
                <c:pt idx="389">
                  <c:v>185.6</c:v>
                </c:pt>
                <c:pt idx="390">
                  <c:v>186.1</c:v>
                </c:pt>
                <c:pt idx="391">
                  <c:v>186.6</c:v>
                </c:pt>
                <c:pt idx="392">
                  <c:v>187.101</c:v>
                </c:pt>
                <c:pt idx="393">
                  <c:v>187.601</c:v>
                </c:pt>
                <c:pt idx="394">
                  <c:v>188.101</c:v>
                </c:pt>
                <c:pt idx="395">
                  <c:v>188.601</c:v>
                </c:pt>
                <c:pt idx="396">
                  <c:v>189.102</c:v>
                </c:pt>
                <c:pt idx="397">
                  <c:v>189.602</c:v>
                </c:pt>
                <c:pt idx="398">
                  <c:v>190.102</c:v>
                </c:pt>
                <c:pt idx="399">
                  <c:v>190.602</c:v>
                </c:pt>
                <c:pt idx="400">
                  <c:v>191.10300000000001</c:v>
                </c:pt>
                <c:pt idx="401">
                  <c:v>191.60300000000001</c:v>
                </c:pt>
                <c:pt idx="402">
                  <c:v>192</c:v>
                </c:pt>
              </c:numCache>
            </c:numRef>
          </c:xVal>
          <c:yVal>
            <c:numRef>
              <c:f>'A3'!$G$53:$G$455</c:f>
              <c:numCache>
                <c:formatCode>0.00E+00</c:formatCode>
                <c:ptCount val="403"/>
                <c:pt idx="0">
                  <c:v>16740000</c:v>
                </c:pt>
                <c:pt idx="1">
                  <c:v>26110000</c:v>
                </c:pt>
                <c:pt idx="2">
                  <c:v>32220000</c:v>
                </c:pt>
                <c:pt idx="3">
                  <c:v>37850000</c:v>
                </c:pt>
                <c:pt idx="4">
                  <c:v>43050000</c:v>
                </c:pt>
                <c:pt idx="5">
                  <c:v>47740000</c:v>
                </c:pt>
                <c:pt idx="6">
                  <c:v>52230000</c:v>
                </c:pt>
                <c:pt idx="7">
                  <c:v>56690000</c:v>
                </c:pt>
                <c:pt idx="8">
                  <c:v>61240000</c:v>
                </c:pt>
                <c:pt idx="9">
                  <c:v>65160000</c:v>
                </c:pt>
                <c:pt idx="10">
                  <c:v>69880000</c:v>
                </c:pt>
                <c:pt idx="11">
                  <c:v>73700000</c:v>
                </c:pt>
                <c:pt idx="12">
                  <c:v>78250000</c:v>
                </c:pt>
                <c:pt idx="13">
                  <c:v>81920000</c:v>
                </c:pt>
                <c:pt idx="14">
                  <c:v>86010000</c:v>
                </c:pt>
                <c:pt idx="15">
                  <c:v>89610000</c:v>
                </c:pt>
                <c:pt idx="16">
                  <c:v>93540000</c:v>
                </c:pt>
                <c:pt idx="17">
                  <c:v>97220000</c:v>
                </c:pt>
                <c:pt idx="18">
                  <c:v>100800000</c:v>
                </c:pt>
                <c:pt idx="19">
                  <c:v>104000000</c:v>
                </c:pt>
                <c:pt idx="20">
                  <c:v>107500000</c:v>
                </c:pt>
                <c:pt idx="21">
                  <c:v>110900000</c:v>
                </c:pt>
                <c:pt idx="22">
                  <c:v>114400000</c:v>
                </c:pt>
                <c:pt idx="23">
                  <c:v>117400000</c:v>
                </c:pt>
                <c:pt idx="24">
                  <c:v>120700000</c:v>
                </c:pt>
                <c:pt idx="25">
                  <c:v>123500000</c:v>
                </c:pt>
                <c:pt idx="26">
                  <c:v>126900000</c:v>
                </c:pt>
                <c:pt idx="27">
                  <c:v>129400000</c:v>
                </c:pt>
                <c:pt idx="28">
                  <c:v>132700000</c:v>
                </c:pt>
                <c:pt idx="29">
                  <c:v>135800000</c:v>
                </c:pt>
                <c:pt idx="30">
                  <c:v>137900000</c:v>
                </c:pt>
                <c:pt idx="31">
                  <c:v>141100000</c:v>
                </c:pt>
                <c:pt idx="32">
                  <c:v>142500000</c:v>
                </c:pt>
                <c:pt idx="33">
                  <c:v>145700000</c:v>
                </c:pt>
                <c:pt idx="34">
                  <c:v>147600000</c:v>
                </c:pt>
                <c:pt idx="35">
                  <c:v>150100000</c:v>
                </c:pt>
                <c:pt idx="36">
                  <c:v>151600000</c:v>
                </c:pt>
                <c:pt idx="37">
                  <c:v>153700000</c:v>
                </c:pt>
                <c:pt idx="38">
                  <c:v>155400000</c:v>
                </c:pt>
                <c:pt idx="39">
                  <c:v>157100000</c:v>
                </c:pt>
                <c:pt idx="40">
                  <c:v>160300000</c:v>
                </c:pt>
                <c:pt idx="41">
                  <c:v>160900000</c:v>
                </c:pt>
                <c:pt idx="42">
                  <c:v>163000000</c:v>
                </c:pt>
                <c:pt idx="43">
                  <c:v>165100000</c:v>
                </c:pt>
                <c:pt idx="44">
                  <c:v>166000000</c:v>
                </c:pt>
                <c:pt idx="46">
                  <c:v>167500000</c:v>
                </c:pt>
                <c:pt idx="47">
                  <c:v>169500000</c:v>
                </c:pt>
                <c:pt idx="48">
                  <c:v>168700000</c:v>
                </c:pt>
                <c:pt idx="49">
                  <c:v>170400000</c:v>
                </c:pt>
                <c:pt idx="50">
                  <c:v>171800000</c:v>
                </c:pt>
                <c:pt idx="51">
                  <c:v>171900000</c:v>
                </c:pt>
                <c:pt idx="52">
                  <c:v>173300000</c:v>
                </c:pt>
                <c:pt idx="53">
                  <c:v>174600000</c:v>
                </c:pt>
                <c:pt idx="54">
                  <c:v>174200000</c:v>
                </c:pt>
                <c:pt idx="55">
                  <c:v>175800000</c:v>
                </c:pt>
                <c:pt idx="56">
                  <c:v>175100000</c:v>
                </c:pt>
                <c:pt idx="57">
                  <c:v>176900000</c:v>
                </c:pt>
                <c:pt idx="58">
                  <c:v>177400000</c:v>
                </c:pt>
                <c:pt idx="59">
                  <c:v>177700000</c:v>
                </c:pt>
                <c:pt idx="60">
                  <c:v>178600000</c:v>
                </c:pt>
                <c:pt idx="61">
                  <c:v>177800000</c:v>
                </c:pt>
                <c:pt idx="62">
                  <c:v>179000000</c:v>
                </c:pt>
                <c:pt idx="63">
                  <c:v>178500000</c:v>
                </c:pt>
                <c:pt idx="64">
                  <c:v>178200000</c:v>
                </c:pt>
                <c:pt idx="65">
                  <c:v>179500000</c:v>
                </c:pt>
                <c:pt idx="66">
                  <c:v>179700000</c:v>
                </c:pt>
                <c:pt idx="67">
                  <c:v>179200000</c:v>
                </c:pt>
                <c:pt idx="68">
                  <c:v>178700000</c:v>
                </c:pt>
                <c:pt idx="69">
                  <c:v>179700000</c:v>
                </c:pt>
                <c:pt idx="70">
                  <c:v>179300000</c:v>
                </c:pt>
                <c:pt idx="71">
                  <c:v>179500000</c:v>
                </c:pt>
                <c:pt idx="72">
                  <c:v>178900000</c:v>
                </c:pt>
                <c:pt idx="73">
                  <c:v>179300000</c:v>
                </c:pt>
                <c:pt idx="74">
                  <c:v>178200000</c:v>
                </c:pt>
                <c:pt idx="75">
                  <c:v>178200000</c:v>
                </c:pt>
                <c:pt idx="76">
                  <c:v>177400000</c:v>
                </c:pt>
                <c:pt idx="77">
                  <c:v>178300000</c:v>
                </c:pt>
                <c:pt idx="78">
                  <c:v>177700000</c:v>
                </c:pt>
                <c:pt idx="79">
                  <c:v>176300000</c:v>
                </c:pt>
                <c:pt idx="80">
                  <c:v>165200000</c:v>
                </c:pt>
                <c:pt idx="81">
                  <c:v>171900000</c:v>
                </c:pt>
                <c:pt idx="82">
                  <c:v>171400000</c:v>
                </c:pt>
                <c:pt idx="83">
                  <c:v>171400000</c:v>
                </c:pt>
                <c:pt idx="84">
                  <c:v>170100000</c:v>
                </c:pt>
                <c:pt idx="88">
                  <c:v>169600000</c:v>
                </c:pt>
                <c:pt idx="90">
                  <c:v>170300000</c:v>
                </c:pt>
                <c:pt idx="94">
                  <c:v>147200000</c:v>
                </c:pt>
                <c:pt idx="95">
                  <c:v>134600000</c:v>
                </c:pt>
                <c:pt idx="96">
                  <c:v>150800000</c:v>
                </c:pt>
                <c:pt idx="97">
                  <c:v>149100000</c:v>
                </c:pt>
                <c:pt idx="99">
                  <c:v>148400000</c:v>
                </c:pt>
                <c:pt idx="100">
                  <c:v>147400000</c:v>
                </c:pt>
                <c:pt idx="101">
                  <c:v>148700000</c:v>
                </c:pt>
                <c:pt idx="106">
                  <c:v>146200000</c:v>
                </c:pt>
                <c:pt idx="107">
                  <c:v>134200000</c:v>
                </c:pt>
                <c:pt idx="108">
                  <c:v>145400000</c:v>
                </c:pt>
                <c:pt idx="109">
                  <c:v>94020000</c:v>
                </c:pt>
                <c:pt idx="110">
                  <c:v>116700000</c:v>
                </c:pt>
                <c:pt idx="111">
                  <c:v>123100000</c:v>
                </c:pt>
                <c:pt idx="112">
                  <c:v>145900000</c:v>
                </c:pt>
                <c:pt idx="113">
                  <c:v>145400000</c:v>
                </c:pt>
                <c:pt idx="114">
                  <c:v>144700000</c:v>
                </c:pt>
                <c:pt idx="115">
                  <c:v>131700000</c:v>
                </c:pt>
                <c:pt idx="116">
                  <c:v>145200000</c:v>
                </c:pt>
                <c:pt idx="117">
                  <c:v>144900000</c:v>
                </c:pt>
                <c:pt idx="118">
                  <c:v>144700000</c:v>
                </c:pt>
                <c:pt idx="119">
                  <c:v>141000000</c:v>
                </c:pt>
                <c:pt idx="120">
                  <c:v>144000000</c:v>
                </c:pt>
                <c:pt idx="121">
                  <c:v>144500000</c:v>
                </c:pt>
                <c:pt idx="122">
                  <c:v>144500000</c:v>
                </c:pt>
                <c:pt idx="123">
                  <c:v>143900000</c:v>
                </c:pt>
                <c:pt idx="124">
                  <c:v>144900000</c:v>
                </c:pt>
                <c:pt idx="125">
                  <c:v>109300000</c:v>
                </c:pt>
                <c:pt idx="126">
                  <c:v>143800000</c:v>
                </c:pt>
                <c:pt idx="127">
                  <c:v>144700000</c:v>
                </c:pt>
                <c:pt idx="128">
                  <c:v>142600000</c:v>
                </c:pt>
                <c:pt idx="129">
                  <c:v>139400000</c:v>
                </c:pt>
                <c:pt idx="130">
                  <c:v>129100000</c:v>
                </c:pt>
                <c:pt idx="131">
                  <c:v>136600000</c:v>
                </c:pt>
                <c:pt idx="132">
                  <c:v>135600000</c:v>
                </c:pt>
                <c:pt idx="133">
                  <c:v>110000000</c:v>
                </c:pt>
                <c:pt idx="134">
                  <c:v>95080000</c:v>
                </c:pt>
                <c:pt idx="135">
                  <c:v>142800000</c:v>
                </c:pt>
                <c:pt idx="136">
                  <c:v>144800000</c:v>
                </c:pt>
                <c:pt idx="137">
                  <c:v>140500000</c:v>
                </c:pt>
                <c:pt idx="138">
                  <c:v>141800000</c:v>
                </c:pt>
                <c:pt idx="139">
                  <c:v>141100000</c:v>
                </c:pt>
                <c:pt idx="140">
                  <c:v>67500000</c:v>
                </c:pt>
                <c:pt idx="141">
                  <c:v>79380000</c:v>
                </c:pt>
                <c:pt idx="142">
                  <c:v>125900000</c:v>
                </c:pt>
                <c:pt idx="143">
                  <c:v>75470000</c:v>
                </c:pt>
                <c:pt idx="144">
                  <c:v>58190000</c:v>
                </c:pt>
                <c:pt idx="145">
                  <c:v>27180000</c:v>
                </c:pt>
                <c:pt idx="146">
                  <c:v>67660000</c:v>
                </c:pt>
                <c:pt idx="147">
                  <c:v>113600000</c:v>
                </c:pt>
                <c:pt idx="148">
                  <c:v>66940000</c:v>
                </c:pt>
                <c:pt idx="149">
                  <c:v>68000000</c:v>
                </c:pt>
                <c:pt idx="150">
                  <c:v>26920000</c:v>
                </c:pt>
                <c:pt idx="15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4BA-4051-8799-1857BD8302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127616"/>
        <c:axId val="83060224"/>
      </c:scatterChart>
      <c:valAx>
        <c:axId val="76127616"/>
        <c:scaling>
          <c:orientation val="minMax"/>
          <c:max val="19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lang="ja-JP"/>
                </a:pPr>
                <a:r>
                  <a:rPr lang="en-US" altLang="ja-JP" dirty="0"/>
                  <a:t>Time</a:t>
                </a:r>
                <a:r>
                  <a:rPr lang="en-US" altLang="ja-JP" baseline="0" dirty="0"/>
                  <a:t> </a:t>
                </a:r>
                <a:r>
                  <a:rPr lang="ja-JP" dirty="0"/>
                  <a:t>hrs)</a:t>
                </a:r>
              </a:p>
            </c:rich>
          </c:tx>
          <c:layout>
            <c:manualLayout>
              <c:xMode val="edge"/>
              <c:yMode val="edge"/>
              <c:x val="0.52115426802992904"/>
              <c:y val="0.90691590606877048"/>
            </c:manualLayout>
          </c:layout>
          <c:overlay val="0"/>
          <c:spPr>
            <a:noFill/>
            <a:ln w="25405">
              <a:noFill/>
            </a:ln>
          </c:spPr>
        </c:title>
        <c:numFmt formatCode="0_ " sourceLinked="0"/>
        <c:majorTickMark val="in"/>
        <c:minorTickMark val="none"/>
        <c:tickLblPos val="nextTo"/>
        <c:spPr>
          <a:ln w="317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ja-JP"/>
            </a:pPr>
            <a:endParaRPr lang="en-US"/>
          </a:p>
        </c:txPr>
        <c:crossAx val="83060224"/>
        <c:crosses val="autoZero"/>
        <c:crossBetween val="midCat"/>
        <c:majorUnit val="24"/>
      </c:valAx>
      <c:valAx>
        <c:axId val="83060224"/>
        <c:scaling>
          <c:logBase val="10"/>
          <c:orientation val="minMax"/>
          <c:max val="100000000000000"/>
          <c:min val="1000000"/>
        </c:scaling>
        <c:delete val="0"/>
        <c:axPos val="l"/>
        <c:majorGridlines>
          <c:spPr>
            <a:ln w="3176">
              <a:solidFill>
                <a:srgbClr val="00000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lang="ja-JP"/>
                </a:pPr>
                <a:r>
                  <a:rPr lang="en-US" altLang="ja-JP" dirty="0"/>
                  <a:t>SIR</a:t>
                </a:r>
                <a:r>
                  <a:rPr lang="en-US" altLang="ja-JP" baseline="0" dirty="0"/>
                  <a:t> </a:t>
                </a:r>
                <a:r>
                  <a:rPr lang="ja-JP" dirty="0"/>
                  <a:t>(Ω)</a:t>
                </a:r>
              </a:p>
            </c:rich>
          </c:tx>
          <c:layout>
            <c:manualLayout>
              <c:xMode val="edge"/>
              <c:yMode val="edge"/>
              <c:x val="1.9230814431778116E-2"/>
              <c:y val="0.35372390122322239"/>
            </c:manualLayout>
          </c:layout>
          <c:overlay val="0"/>
          <c:spPr>
            <a:noFill/>
            <a:ln w="25405">
              <a:noFill/>
            </a:ln>
          </c:spPr>
        </c:title>
        <c:numFmt formatCode="0.E+00" sourceLinked="0"/>
        <c:majorTickMark val="in"/>
        <c:minorTickMark val="none"/>
        <c:tickLblPos val="nextTo"/>
        <c:spPr>
          <a:ln w="317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ja-JP"/>
            </a:pPr>
            <a:endParaRPr lang="en-US"/>
          </a:p>
        </c:txPr>
        <c:crossAx val="76127616"/>
        <c:crosses val="autoZero"/>
        <c:crossBetween val="midCat"/>
      </c:valAx>
      <c:spPr>
        <a:solidFill>
          <a:schemeClr val="bg1">
            <a:lumMod val="95000"/>
          </a:schemeClr>
        </a:solidFill>
        <a:ln w="1270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7664867726021092"/>
          <c:y val="0.15956201407357451"/>
          <c:w val="0.1886709809781528"/>
          <c:h val="0.32306244212842095"/>
        </c:manualLayout>
      </c:layout>
      <c:overlay val="0"/>
      <c:txPr>
        <a:bodyPr/>
        <a:lstStyle/>
        <a:p>
          <a:pPr>
            <a:defRPr lang="ja-JP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ja-JP"/>
            </a:pPr>
            <a:r>
              <a:rPr lang="en-US" dirty="0"/>
              <a:t>S3X-72M  </a:t>
            </a:r>
          </a:p>
        </c:rich>
      </c:tx>
      <c:layout>
        <c:manualLayout>
          <c:xMode val="edge"/>
          <c:yMode val="edge"/>
          <c:x val="0.21081666666666668"/>
          <c:y val="2.836865079365079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378207147183525"/>
          <c:y val="0.14095772602892723"/>
          <c:w val="0.70256470825762163"/>
          <c:h val="0.67021360361869664"/>
        </c:manualLayout>
      </c:layout>
      <c:scatterChart>
        <c:scatterStyle val="lineMarker"/>
        <c:varyColors val="0"/>
        <c:ser>
          <c:idx val="0"/>
          <c:order val="0"/>
          <c:tx>
            <c:strRef>
              <c:f>'C:\Users\Yukikata\Desktop\製品開発\WS\ヤニ入りはんだ\開発ファイルNo.350 高濡れWS開発\行方検討\開発データ\信頼性試験\HAST\No.505141_測定データ_本試験\[No.505141_測定データ_本試験修正.xls]A1'!$D$52</c:f>
              <c:strCache>
                <c:ptCount val="1"/>
                <c:pt idx="0">
                  <c:v>Ch1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'C:\Users\Yukikata\Desktop\製品開発\WS\ヤニ入りはんだ\開発ファイルNo.350 高濡れWS開発\行方検討\開発データ\信頼性試験\HAST\No.505141_測定データ_本試験\[No.505141_測定データ_本試験修正.xls]A1'!$C$53:$C$438</c:f>
              <c:numCache>
                <c:formatCode>General</c:formatCode>
                <c:ptCount val="386"/>
                <c:pt idx="0">
                  <c:v>0</c:v>
                </c:pt>
                <c:pt idx="1">
                  <c:v>0.5</c:v>
                </c:pt>
                <c:pt idx="2">
                  <c:v>1.0009999999999999</c:v>
                </c:pt>
                <c:pt idx="3">
                  <c:v>1.5009999999999999</c:v>
                </c:pt>
                <c:pt idx="4">
                  <c:v>2.0009999999999999</c:v>
                </c:pt>
                <c:pt idx="5">
                  <c:v>2.5009999999999999</c:v>
                </c:pt>
                <c:pt idx="6">
                  <c:v>3.0009999999999999</c:v>
                </c:pt>
                <c:pt idx="7">
                  <c:v>3.5019999999999998</c:v>
                </c:pt>
                <c:pt idx="8">
                  <c:v>4.0019999999999998</c:v>
                </c:pt>
                <c:pt idx="9">
                  <c:v>4.5019999999999998</c:v>
                </c:pt>
                <c:pt idx="10">
                  <c:v>5.0030000000000001</c:v>
                </c:pt>
                <c:pt idx="11">
                  <c:v>5.5030000000000001</c:v>
                </c:pt>
                <c:pt idx="12">
                  <c:v>6.0030000000000001</c:v>
                </c:pt>
                <c:pt idx="13">
                  <c:v>6.5030000000000001</c:v>
                </c:pt>
                <c:pt idx="14">
                  <c:v>7.0030000000000001</c:v>
                </c:pt>
                <c:pt idx="15">
                  <c:v>7.5039999999999996</c:v>
                </c:pt>
                <c:pt idx="16">
                  <c:v>8.0039999999999996</c:v>
                </c:pt>
                <c:pt idx="17">
                  <c:v>8.5039999999999996</c:v>
                </c:pt>
                <c:pt idx="18">
                  <c:v>9.0039999999999996</c:v>
                </c:pt>
                <c:pt idx="19">
                  <c:v>9.5039999999999996</c:v>
                </c:pt>
                <c:pt idx="20">
                  <c:v>10.005000000000001</c:v>
                </c:pt>
                <c:pt idx="21">
                  <c:v>10.505000000000001</c:v>
                </c:pt>
                <c:pt idx="22">
                  <c:v>11.005000000000001</c:v>
                </c:pt>
                <c:pt idx="23">
                  <c:v>11.506</c:v>
                </c:pt>
                <c:pt idx="24">
                  <c:v>12.006</c:v>
                </c:pt>
                <c:pt idx="25">
                  <c:v>12.506</c:v>
                </c:pt>
                <c:pt idx="26">
                  <c:v>13.006</c:v>
                </c:pt>
                <c:pt idx="27">
                  <c:v>13.507</c:v>
                </c:pt>
                <c:pt idx="28">
                  <c:v>14.007</c:v>
                </c:pt>
                <c:pt idx="29">
                  <c:v>14.507</c:v>
                </c:pt>
                <c:pt idx="30">
                  <c:v>15.007999999999999</c:v>
                </c:pt>
                <c:pt idx="31">
                  <c:v>15.507999999999999</c:v>
                </c:pt>
                <c:pt idx="32">
                  <c:v>16.007999999999999</c:v>
                </c:pt>
                <c:pt idx="33">
                  <c:v>16.507999999999999</c:v>
                </c:pt>
                <c:pt idx="34">
                  <c:v>17.009</c:v>
                </c:pt>
                <c:pt idx="35">
                  <c:v>17.509</c:v>
                </c:pt>
                <c:pt idx="36">
                  <c:v>18.009</c:v>
                </c:pt>
                <c:pt idx="37">
                  <c:v>18.509</c:v>
                </c:pt>
                <c:pt idx="38">
                  <c:v>19.010000000000002</c:v>
                </c:pt>
                <c:pt idx="39">
                  <c:v>19.510000000000002</c:v>
                </c:pt>
                <c:pt idx="40">
                  <c:v>20.010000000000002</c:v>
                </c:pt>
                <c:pt idx="41">
                  <c:v>20.510999999999999</c:v>
                </c:pt>
                <c:pt idx="42">
                  <c:v>21.010999999999999</c:v>
                </c:pt>
                <c:pt idx="43">
                  <c:v>21.510999999999999</c:v>
                </c:pt>
                <c:pt idx="44">
                  <c:v>22.010999999999999</c:v>
                </c:pt>
                <c:pt idx="45">
                  <c:v>22.512</c:v>
                </c:pt>
                <c:pt idx="46">
                  <c:v>23.012</c:v>
                </c:pt>
                <c:pt idx="47">
                  <c:v>23.512</c:v>
                </c:pt>
                <c:pt idx="48">
                  <c:v>24.013000000000002</c:v>
                </c:pt>
                <c:pt idx="49">
                  <c:v>24.513000000000002</c:v>
                </c:pt>
                <c:pt idx="50">
                  <c:v>25.013000000000002</c:v>
                </c:pt>
                <c:pt idx="51">
                  <c:v>25.513000000000002</c:v>
                </c:pt>
                <c:pt idx="52">
                  <c:v>26.013000000000002</c:v>
                </c:pt>
                <c:pt idx="53">
                  <c:v>26.513000000000002</c:v>
                </c:pt>
                <c:pt idx="54">
                  <c:v>27.013999999999999</c:v>
                </c:pt>
                <c:pt idx="55">
                  <c:v>27.513999999999999</c:v>
                </c:pt>
                <c:pt idx="56">
                  <c:v>28.013999999999999</c:v>
                </c:pt>
                <c:pt idx="57">
                  <c:v>28.513999999999999</c:v>
                </c:pt>
                <c:pt idx="58">
                  <c:v>29.015000000000001</c:v>
                </c:pt>
                <c:pt idx="59">
                  <c:v>29.515000000000001</c:v>
                </c:pt>
                <c:pt idx="60">
                  <c:v>30.015000000000001</c:v>
                </c:pt>
                <c:pt idx="61">
                  <c:v>30.515999999999998</c:v>
                </c:pt>
                <c:pt idx="62">
                  <c:v>31.015999999999998</c:v>
                </c:pt>
                <c:pt idx="63">
                  <c:v>31.515999999999998</c:v>
                </c:pt>
                <c:pt idx="64">
                  <c:v>32.015999999999998</c:v>
                </c:pt>
                <c:pt idx="65">
                  <c:v>32.517000000000003</c:v>
                </c:pt>
                <c:pt idx="66">
                  <c:v>33.017000000000003</c:v>
                </c:pt>
                <c:pt idx="67">
                  <c:v>33.517000000000003</c:v>
                </c:pt>
                <c:pt idx="68">
                  <c:v>34.018000000000001</c:v>
                </c:pt>
                <c:pt idx="69">
                  <c:v>34.518000000000001</c:v>
                </c:pt>
                <c:pt idx="70">
                  <c:v>35.018000000000001</c:v>
                </c:pt>
                <c:pt idx="71">
                  <c:v>35.518000000000001</c:v>
                </c:pt>
                <c:pt idx="72">
                  <c:v>36.018000000000001</c:v>
                </c:pt>
                <c:pt idx="73">
                  <c:v>36.518999999999998</c:v>
                </c:pt>
                <c:pt idx="74">
                  <c:v>37.018999999999998</c:v>
                </c:pt>
                <c:pt idx="75">
                  <c:v>37.518999999999998</c:v>
                </c:pt>
                <c:pt idx="76">
                  <c:v>38.018999999999998</c:v>
                </c:pt>
                <c:pt idx="77">
                  <c:v>38.520000000000003</c:v>
                </c:pt>
                <c:pt idx="78">
                  <c:v>39.020000000000003</c:v>
                </c:pt>
                <c:pt idx="79">
                  <c:v>39.520000000000003</c:v>
                </c:pt>
                <c:pt idx="80">
                  <c:v>40.021000000000001</c:v>
                </c:pt>
                <c:pt idx="81">
                  <c:v>40.521000000000001</c:v>
                </c:pt>
                <c:pt idx="82">
                  <c:v>41.021000000000001</c:v>
                </c:pt>
                <c:pt idx="83">
                  <c:v>41.521000000000001</c:v>
                </c:pt>
                <c:pt idx="84">
                  <c:v>42.021999999999998</c:v>
                </c:pt>
                <c:pt idx="85">
                  <c:v>42.521999999999998</c:v>
                </c:pt>
                <c:pt idx="86">
                  <c:v>43.021999999999998</c:v>
                </c:pt>
                <c:pt idx="87">
                  <c:v>43.523000000000003</c:v>
                </c:pt>
                <c:pt idx="88">
                  <c:v>44.023000000000003</c:v>
                </c:pt>
                <c:pt idx="89">
                  <c:v>44.523000000000003</c:v>
                </c:pt>
                <c:pt idx="90">
                  <c:v>45.023000000000003</c:v>
                </c:pt>
                <c:pt idx="91">
                  <c:v>45.524000000000001</c:v>
                </c:pt>
                <c:pt idx="92">
                  <c:v>46.024000000000001</c:v>
                </c:pt>
                <c:pt idx="93">
                  <c:v>46.524000000000001</c:v>
                </c:pt>
                <c:pt idx="94">
                  <c:v>47.024000000000001</c:v>
                </c:pt>
                <c:pt idx="95">
                  <c:v>47.524999999999999</c:v>
                </c:pt>
                <c:pt idx="96">
                  <c:v>48.024999999999999</c:v>
                </c:pt>
                <c:pt idx="97">
                  <c:v>48.524999999999999</c:v>
                </c:pt>
                <c:pt idx="98">
                  <c:v>49.026000000000003</c:v>
                </c:pt>
                <c:pt idx="99">
                  <c:v>49.526000000000003</c:v>
                </c:pt>
                <c:pt idx="100">
                  <c:v>50.026000000000003</c:v>
                </c:pt>
                <c:pt idx="101">
                  <c:v>50.526000000000003</c:v>
                </c:pt>
                <c:pt idx="102">
                  <c:v>51.027000000000001</c:v>
                </c:pt>
                <c:pt idx="103">
                  <c:v>51.527000000000001</c:v>
                </c:pt>
                <c:pt idx="104">
                  <c:v>52.027000000000001</c:v>
                </c:pt>
                <c:pt idx="105">
                  <c:v>52.527999999999999</c:v>
                </c:pt>
                <c:pt idx="106">
                  <c:v>53.027999999999999</c:v>
                </c:pt>
                <c:pt idx="107">
                  <c:v>53.527999999999999</c:v>
                </c:pt>
                <c:pt idx="108">
                  <c:v>54.027999999999999</c:v>
                </c:pt>
                <c:pt idx="109">
                  <c:v>54.529000000000003</c:v>
                </c:pt>
                <c:pt idx="110">
                  <c:v>55.029000000000003</c:v>
                </c:pt>
                <c:pt idx="111">
                  <c:v>55.529000000000003</c:v>
                </c:pt>
                <c:pt idx="112">
                  <c:v>56.029000000000003</c:v>
                </c:pt>
                <c:pt idx="113">
                  <c:v>56.53</c:v>
                </c:pt>
                <c:pt idx="114">
                  <c:v>57.03</c:v>
                </c:pt>
                <c:pt idx="115">
                  <c:v>57.53</c:v>
                </c:pt>
                <c:pt idx="116">
                  <c:v>58.030999999999999</c:v>
                </c:pt>
                <c:pt idx="117">
                  <c:v>58.530999999999999</c:v>
                </c:pt>
                <c:pt idx="118">
                  <c:v>59.030999999999999</c:v>
                </c:pt>
                <c:pt idx="119">
                  <c:v>59.530999999999999</c:v>
                </c:pt>
                <c:pt idx="120">
                  <c:v>60.031999999999996</c:v>
                </c:pt>
                <c:pt idx="121">
                  <c:v>60.531999999999996</c:v>
                </c:pt>
                <c:pt idx="122">
                  <c:v>61.031999999999996</c:v>
                </c:pt>
                <c:pt idx="123">
                  <c:v>61.533000000000001</c:v>
                </c:pt>
                <c:pt idx="124">
                  <c:v>62.033000000000001</c:v>
                </c:pt>
                <c:pt idx="125">
                  <c:v>62.533000000000001</c:v>
                </c:pt>
                <c:pt idx="126">
                  <c:v>63.033000000000001</c:v>
                </c:pt>
                <c:pt idx="127">
                  <c:v>63.533000000000001</c:v>
                </c:pt>
                <c:pt idx="128">
                  <c:v>64.034000000000006</c:v>
                </c:pt>
                <c:pt idx="129">
                  <c:v>64.534000000000006</c:v>
                </c:pt>
                <c:pt idx="130">
                  <c:v>65.034000000000006</c:v>
                </c:pt>
                <c:pt idx="131">
                  <c:v>65.534000000000006</c:v>
                </c:pt>
                <c:pt idx="132">
                  <c:v>66.034999999999997</c:v>
                </c:pt>
                <c:pt idx="133">
                  <c:v>66.534999999999997</c:v>
                </c:pt>
                <c:pt idx="134">
                  <c:v>67.034999999999997</c:v>
                </c:pt>
                <c:pt idx="135">
                  <c:v>67.536000000000001</c:v>
                </c:pt>
                <c:pt idx="136">
                  <c:v>68.036000000000001</c:v>
                </c:pt>
                <c:pt idx="137">
                  <c:v>68.536000000000001</c:v>
                </c:pt>
                <c:pt idx="138">
                  <c:v>69.036000000000001</c:v>
                </c:pt>
                <c:pt idx="139">
                  <c:v>69.537000000000006</c:v>
                </c:pt>
                <c:pt idx="140">
                  <c:v>70.037000000000006</c:v>
                </c:pt>
                <c:pt idx="141">
                  <c:v>70.537000000000006</c:v>
                </c:pt>
                <c:pt idx="142">
                  <c:v>71.037999999999997</c:v>
                </c:pt>
                <c:pt idx="143">
                  <c:v>71.537999999999997</c:v>
                </c:pt>
                <c:pt idx="144">
                  <c:v>72.037999999999997</c:v>
                </c:pt>
                <c:pt idx="145">
                  <c:v>72.537999999999997</c:v>
                </c:pt>
                <c:pt idx="146">
                  <c:v>73.039000000000001</c:v>
                </c:pt>
                <c:pt idx="147">
                  <c:v>73.539000000000001</c:v>
                </c:pt>
                <c:pt idx="148">
                  <c:v>74.039000000000001</c:v>
                </c:pt>
                <c:pt idx="149">
                  <c:v>74.539000000000001</c:v>
                </c:pt>
                <c:pt idx="150">
                  <c:v>75.040000000000006</c:v>
                </c:pt>
                <c:pt idx="151">
                  <c:v>75.540000000000006</c:v>
                </c:pt>
                <c:pt idx="152">
                  <c:v>76.040000000000006</c:v>
                </c:pt>
                <c:pt idx="153">
                  <c:v>76.540999999999997</c:v>
                </c:pt>
                <c:pt idx="154">
                  <c:v>77.040999999999997</c:v>
                </c:pt>
                <c:pt idx="155">
                  <c:v>77.540999999999997</c:v>
                </c:pt>
                <c:pt idx="156">
                  <c:v>78.040999999999997</c:v>
                </c:pt>
                <c:pt idx="157">
                  <c:v>78.540999999999997</c:v>
                </c:pt>
                <c:pt idx="158">
                  <c:v>79.042000000000002</c:v>
                </c:pt>
                <c:pt idx="159">
                  <c:v>79.542000000000002</c:v>
                </c:pt>
                <c:pt idx="160">
                  <c:v>80.042000000000002</c:v>
                </c:pt>
                <c:pt idx="161">
                  <c:v>80.543000000000006</c:v>
                </c:pt>
                <c:pt idx="162">
                  <c:v>81.043000000000006</c:v>
                </c:pt>
                <c:pt idx="163">
                  <c:v>81.543000000000006</c:v>
                </c:pt>
                <c:pt idx="164">
                  <c:v>82.043000000000006</c:v>
                </c:pt>
                <c:pt idx="165">
                  <c:v>82.543999999999997</c:v>
                </c:pt>
                <c:pt idx="166">
                  <c:v>83.043999999999997</c:v>
                </c:pt>
                <c:pt idx="167">
                  <c:v>83.543999999999997</c:v>
                </c:pt>
                <c:pt idx="168">
                  <c:v>84.043999999999997</c:v>
                </c:pt>
                <c:pt idx="169">
                  <c:v>84.545000000000002</c:v>
                </c:pt>
                <c:pt idx="170">
                  <c:v>85.045000000000002</c:v>
                </c:pt>
                <c:pt idx="171">
                  <c:v>85.545000000000002</c:v>
                </c:pt>
                <c:pt idx="172">
                  <c:v>86.046000000000006</c:v>
                </c:pt>
                <c:pt idx="173">
                  <c:v>86.546000000000006</c:v>
                </c:pt>
                <c:pt idx="174">
                  <c:v>87.046000000000006</c:v>
                </c:pt>
                <c:pt idx="175">
                  <c:v>87.546000000000006</c:v>
                </c:pt>
                <c:pt idx="176">
                  <c:v>88.046000000000006</c:v>
                </c:pt>
                <c:pt idx="177">
                  <c:v>88.546000000000006</c:v>
                </c:pt>
                <c:pt idx="178">
                  <c:v>89.046999999999997</c:v>
                </c:pt>
                <c:pt idx="179">
                  <c:v>89.546999999999997</c:v>
                </c:pt>
                <c:pt idx="180">
                  <c:v>90.046999999999997</c:v>
                </c:pt>
                <c:pt idx="181">
                  <c:v>90.548000000000002</c:v>
                </c:pt>
                <c:pt idx="182">
                  <c:v>91.048000000000002</c:v>
                </c:pt>
                <c:pt idx="183">
                  <c:v>91.548000000000002</c:v>
                </c:pt>
                <c:pt idx="184">
                  <c:v>92.048000000000002</c:v>
                </c:pt>
                <c:pt idx="185">
                  <c:v>92.549000000000007</c:v>
                </c:pt>
                <c:pt idx="186">
                  <c:v>93.049000000000007</c:v>
                </c:pt>
                <c:pt idx="187">
                  <c:v>93.549000000000007</c:v>
                </c:pt>
                <c:pt idx="188">
                  <c:v>94.049000000000007</c:v>
                </c:pt>
                <c:pt idx="189">
                  <c:v>94.549000000000007</c:v>
                </c:pt>
                <c:pt idx="190">
                  <c:v>95.05</c:v>
                </c:pt>
                <c:pt idx="191">
                  <c:v>95.55</c:v>
                </c:pt>
                <c:pt idx="192">
                  <c:v>96.05</c:v>
                </c:pt>
                <c:pt idx="193">
                  <c:v>96.55</c:v>
                </c:pt>
                <c:pt idx="194">
                  <c:v>97.051000000000002</c:v>
                </c:pt>
                <c:pt idx="195">
                  <c:v>97.551000000000002</c:v>
                </c:pt>
                <c:pt idx="196">
                  <c:v>98.051000000000002</c:v>
                </c:pt>
                <c:pt idx="197">
                  <c:v>98.551000000000002</c:v>
                </c:pt>
                <c:pt idx="198">
                  <c:v>99.051000000000002</c:v>
                </c:pt>
                <c:pt idx="199">
                  <c:v>99.552000000000007</c:v>
                </c:pt>
                <c:pt idx="200">
                  <c:v>100.05200000000001</c:v>
                </c:pt>
                <c:pt idx="201">
                  <c:v>100.55200000000001</c:v>
                </c:pt>
                <c:pt idx="202">
                  <c:v>101.053</c:v>
                </c:pt>
                <c:pt idx="203">
                  <c:v>101.553</c:v>
                </c:pt>
                <c:pt idx="204">
                  <c:v>102.053</c:v>
                </c:pt>
                <c:pt idx="205">
                  <c:v>102.553</c:v>
                </c:pt>
                <c:pt idx="206">
                  <c:v>103.054</c:v>
                </c:pt>
                <c:pt idx="207">
                  <c:v>103.554</c:v>
                </c:pt>
                <c:pt idx="208">
                  <c:v>104.054</c:v>
                </c:pt>
                <c:pt idx="209">
                  <c:v>104.554</c:v>
                </c:pt>
                <c:pt idx="210">
                  <c:v>105.05500000000001</c:v>
                </c:pt>
                <c:pt idx="211">
                  <c:v>105.55500000000001</c:v>
                </c:pt>
                <c:pt idx="212">
                  <c:v>106.05500000000001</c:v>
                </c:pt>
                <c:pt idx="213">
                  <c:v>106.556</c:v>
                </c:pt>
                <c:pt idx="214">
                  <c:v>107.056</c:v>
                </c:pt>
                <c:pt idx="215">
                  <c:v>107.556</c:v>
                </c:pt>
                <c:pt idx="216">
                  <c:v>108.056</c:v>
                </c:pt>
                <c:pt idx="217">
                  <c:v>108.556</c:v>
                </c:pt>
                <c:pt idx="218">
                  <c:v>109.057</c:v>
                </c:pt>
                <c:pt idx="219">
                  <c:v>109.557</c:v>
                </c:pt>
                <c:pt idx="220">
                  <c:v>110.057</c:v>
                </c:pt>
                <c:pt idx="221">
                  <c:v>110.55800000000001</c:v>
                </c:pt>
                <c:pt idx="222">
                  <c:v>111.05800000000001</c:v>
                </c:pt>
                <c:pt idx="223">
                  <c:v>111.55800000000001</c:v>
                </c:pt>
                <c:pt idx="224">
                  <c:v>112.05800000000001</c:v>
                </c:pt>
                <c:pt idx="225">
                  <c:v>112.559</c:v>
                </c:pt>
                <c:pt idx="226">
                  <c:v>113.059</c:v>
                </c:pt>
                <c:pt idx="227">
                  <c:v>113.559</c:v>
                </c:pt>
                <c:pt idx="228">
                  <c:v>114.059</c:v>
                </c:pt>
                <c:pt idx="229">
                  <c:v>114.56</c:v>
                </c:pt>
                <c:pt idx="230">
                  <c:v>115.06</c:v>
                </c:pt>
                <c:pt idx="231">
                  <c:v>115.56</c:v>
                </c:pt>
                <c:pt idx="232">
                  <c:v>116.06100000000001</c:v>
                </c:pt>
                <c:pt idx="233">
                  <c:v>116.56100000000001</c:v>
                </c:pt>
                <c:pt idx="234">
                  <c:v>117.06100000000001</c:v>
                </c:pt>
                <c:pt idx="235">
                  <c:v>117.56100000000001</c:v>
                </c:pt>
                <c:pt idx="236">
                  <c:v>118.062</c:v>
                </c:pt>
                <c:pt idx="237">
                  <c:v>118.562</c:v>
                </c:pt>
                <c:pt idx="238">
                  <c:v>119.062</c:v>
                </c:pt>
                <c:pt idx="239">
                  <c:v>119.563</c:v>
                </c:pt>
                <c:pt idx="240">
                  <c:v>120.063</c:v>
                </c:pt>
                <c:pt idx="241">
                  <c:v>120.563</c:v>
                </c:pt>
                <c:pt idx="242">
                  <c:v>121.063</c:v>
                </c:pt>
                <c:pt idx="243">
                  <c:v>121.56399999999999</c:v>
                </c:pt>
                <c:pt idx="244">
                  <c:v>122.06399999999999</c:v>
                </c:pt>
                <c:pt idx="245">
                  <c:v>122.56399999999999</c:v>
                </c:pt>
                <c:pt idx="246">
                  <c:v>123.06399999999999</c:v>
                </c:pt>
                <c:pt idx="247">
                  <c:v>123.565</c:v>
                </c:pt>
                <c:pt idx="248">
                  <c:v>124.065</c:v>
                </c:pt>
                <c:pt idx="249">
                  <c:v>124.565</c:v>
                </c:pt>
                <c:pt idx="250">
                  <c:v>125.065</c:v>
                </c:pt>
                <c:pt idx="251">
                  <c:v>125.566</c:v>
                </c:pt>
                <c:pt idx="252">
                  <c:v>126.066</c:v>
                </c:pt>
                <c:pt idx="253">
                  <c:v>126.566</c:v>
                </c:pt>
                <c:pt idx="254">
                  <c:v>127.066</c:v>
                </c:pt>
                <c:pt idx="255">
                  <c:v>127.566</c:v>
                </c:pt>
                <c:pt idx="256">
                  <c:v>128.06700000000001</c:v>
                </c:pt>
                <c:pt idx="257">
                  <c:v>128.56700000000001</c:v>
                </c:pt>
                <c:pt idx="258">
                  <c:v>129.06700000000001</c:v>
                </c:pt>
                <c:pt idx="259">
                  <c:v>129.56800000000001</c:v>
                </c:pt>
                <c:pt idx="260">
                  <c:v>130.06800000000001</c:v>
                </c:pt>
                <c:pt idx="261">
                  <c:v>130.56800000000001</c:v>
                </c:pt>
                <c:pt idx="262">
                  <c:v>131.06800000000001</c:v>
                </c:pt>
                <c:pt idx="263">
                  <c:v>131.56899999999999</c:v>
                </c:pt>
                <c:pt idx="264">
                  <c:v>132.06899999999999</c:v>
                </c:pt>
                <c:pt idx="265">
                  <c:v>132.56899999999999</c:v>
                </c:pt>
                <c:pt idx="266">
                  <c:v>133.06899999999999</c:v>
                </c:pt>
                <c:pt idx="267">
                  <c:v>133.56899999999999</c:v>
                </c:pt>
                <c:pt idx="268">
                  <c:v>134.07</c:v>
                </c:pt>
                <c:pt idx="269">
                  <c:v>134.57</c:v>
                </c:pt>
                <c:pt idx="270">
                  <c:v>135.07</c:v>
                </c:pt>
                <c:pt idx="271">
                  <c:v>135.571</c:v>
                </c:pt>
                <c:pt idx="272">
                  <c:v>136.071</c:v>
                </c:pt>
                <c:pt idx="273">
                  <c:v>136.571</c:v>
                </c:pt>
                <c:pt idx="274">
                  <c:v>137.071</c:v>
                </c:pt>
                <c:pt idx="275">
                  <c:v>137.571</c:v>
                </c:pt>
                <c:pt idx="276">
                  <c:v>138.071</c:v>
                </c:pt>
                <c:pt idx="277">
                  <c:v>138.572</c:v>
                </c:pt>
                <c:pt idx="278">
                  <c:v>139.072</c:v>
                </c:pt>
                <c:pt idx="279">
                  <c:v>139.572</c:v>
                </c:pt>
                <c:pt idx="280">
                  <c:v>140.072</c:v>
                </c:pt>
                <c:pt idx="281">
                  <c:v>140.57300000000001</c:v>
                </c:pt>
                <c:pt idx="282">
                  <c:v>141.07300000000001</c:v>
                </c:pt>
                <c:pt idx="283">
                  <c:v>141.57300000000001</c:v>
                </c:pt>
                <c:pt idx="284">
                  <c:v>142.07300000000001</c:v>
                </c:pt>
                <c:pt idx="285">
                  <c:v>142.57300000000001</c:v>
                </c:pt>
                <c:pt idx="286">
                  <c:v>143.07400000000001</c:v>
                </c:pt>
                <c:pt idx="287">
                  <c:v>143.57400000000001</c:v>
                </c:pt>
                <c:pt idx="288">
                  <c:v>144.07400000000001</c:v>
                </c:pt>
                <c:pt idx="289">
                  <c:v>144.57400000000001</c:v>
                </c:pt>
                <c:pt idx="290">
                  <c:v>145.07499999999999</c:v>
                </c:pt>
                <c:pt idx="291">
                  <c:v>145.57499999999999</c:v>
                </c:pt>
                <c:pt idx="292">
                  <c:v>146.07499999999999</c:v>
                </c:pt>
                <c:pt idx="293">
                  <c:v>146.57599999999999</c:v>
                </c:pt>
                <c:pt idx="294">
                  <c:v>147.07599999999999</c:v>
                </c:pt>
                <c:pt idx="295">
                  <c:v>147.57599999999999</c:v>
                </c:pt>
                <c:pt idx="296">
                  <c:v>148.07599999999999</c:v>
                </c:pt>
                <c:pt idx="297">
                  <c:v>148.577</c:v>
                </c:pt>
                <c:pt idx="298">
                  <c:v>149.077</c:v>
                </c:pt>
                <c:pt idx="299">
                  <c:v>149.577</c:v>
                </c:pt>
                <c:pt idx="300">
                  <c:v>150.078</c:v>
                </c:pt>
                <c:pt idx="301">
                  <c:v>150.578</c:v>
                </c:pt>
                <c:pt idx="302">
                  <c:v>151.078</c:v>
                </c:pt>
                <c:pt idx="303">
                  <c:v>151.578</c:v>
                </c:pt>
                <c:pt idx="304">
                  <c:v>152.07900000000001</c:v>
                </c:pt>
                <c:pt idx="305">
                  <c:v>152.57900000000001</c:v>
                </c:pt>
                <c:pt idx="306">
                  <c:v>153.07900000000001</c:v>
                </c:pt>
                <c:pt idx="307">
                  <c:v>153.57900000000001</c:v>
                </c:pt>
                <c:pt idx="308">
                  <c:v>154.08000000000001</c:v>
                </c:pt>
                <c:pt idx="309">
                  <c:v>154.58000000000001</c:v>
                </c:pt>
                <c:pt idx="310">
                  <c:v>155.08000000000001</c:v>
                </c:pt>
                <c:pt idx="311">
                  <c:v>155.58099999999999</c:v>
                </c:pt>
                <c:pt idx="312">
                  <c:v>156.08099999999999</c:v>
                </c:pt>
                <c:pt idx="313">
                  <c:v>156.58099999999999</c:v>
                </c:pt>
                <c:pt idx="314">
                  <c:v>157.08099999999999</c:v>
                </c:pt>
                <c:pt idx="315">
                  <c:v>157.58199999999999</c:v>
                </c:pt>
                <c:pt idx="316">
                  <c:v>158.08199999999999</c:v>
                </c:pt>
                <c:pt idx="317">
                  <c:v>158.58199999999999</c:v>
                </c:pt>
                <c:pt idx="318">
                  <c:v>159.083</c:v>
                </c:pt>
                <c:pt idx="319">
                  <c:v>159.583</c:v>
                </c:pt>
                <c:pt idx="320">
                  <c:v>160.083</c:v>
                </c:pt>
                <c:pt idx="321">
                  <c:v>160.583</c:v>
                </c:pt>
                <c:pt idx="322">
                  <c:v>161.084</c:v>
                </c:pt>
                <c:pt idx="323">
                  <c:v>161.584</c:v>
                </c:pt>
                <c:pt idx="324">
                  <c:v>162.084</c:v>
                </c:pt>
                <c:pt idx="325">
                  <c:v>162.584</c:v>
                </c:pt>
                <c:pt idx="326">
                  <c:v>163.08500000000001</c:v>
                </c:pt>
                <c:pt idx="327">
                  <c:v>163.58500000000001</c:v>
                </c:pt>
                <c:pt idx="328">
                  <c:v>164.08500000000001</c:v>
                </c:pt>
                <c:pt idx="329">
                  <c:v>164.58500000000001</c:v>
                </c:pt>
                <c:pt idx="330">
                  <c:v>165.08600000000001</c:v>
                </c:pt>
                <c:pt idx="331">
                  <c:v>165.58600000000001</c:v>
                </c:pt>
                <c:pt idx="332">
                  <c:v>166.08600000000001</c:v>
                </c:pt>
                <c:pt idx="333">
                  <c:v>166.58600000000001</c:v>
                </c:pt>
                <c:pt idx="334">
                  <c:v>167.08600000000001</c:v>
                </c:pt>
                <c:pt idx="335">
                  <c:v>167.58699999999999</c:v>
                </c:pt>
                <c:pt idx="336">
                  <c:v>168.08699999999999</c:v>
                </c:pt>
                <c:pt idx="337">
                  <c:v>168.58699999999999</c:v>
                </c:pt>
                <c:pt idx="338">
                  <c:v>169.08799999999999</c:v>
                </c:pt>
                <c:pt idx="339">
                  <c:v>169.58799999999999</c:v>
                </c:pt>
                <c:pt idx="340">
                  <c:v>170.08799999999999</c:v>
                </c:pt>
                <c:pt idx="341">
                  <c:v>170.58799999999999</c:v>
                </c:pt>
                <c:pt idx="342">
                  <c:v>171.089</c:v>
                </c:pt>
                <c:pt idx="343">
                  <c:v>171.589</c:v>
                </c:pt>
                <c:pt idx="344">
                  <c:v>172.089</c:v>
                </c:pt>
                <c:pt idx="345">
                  <c:v>172.589</c:v>
                </c:pt>
                <c:pt idx="346">
                  <c:v>173.09</c:v>
                </c:pt>
                <c:pt idx="347">
                  <c:v>173.59</c:v>
                </c:pt>
                <c:pt idx="348">
                  <c:v>174.09</c:v>
                </c:pt>
                <c:pt idx="349">
                  <c:v>174.59</c:v>
                </c:pt>
                <c:pt idx="350">
                  <c:v>175.09100000000001</c:v>
                </c:pt>
                <c:pt idx="351">
                  <c:v>175.59100000000001</c:v>
                </c:pt>
                <c:pt idx="352">
                  <c:v>176.09100000000001</c:v>
                </c:pt>
                <c:pt idx="353">
                  <c:v>176.59100000000001</c:v>
                </c:pt>
                <c:pt idx="354">
                  <c:v>177.09200000000001</c:v>
                </c:pt>
                <c:pt idx="355">
                  <c:v>177.59200000000001</c:v>
                </c:pt>
                <c:pt idx="356">
                  <c:v>178.09200000000001</c:v>
                </c:pt>
                <c:pt idx="357">
                  <c:v>178.59299999999999</c:v>
                </c:pt>
                <c:pt idx="358">
                  <c:v>179.09299999999999</c:v>
                </c:pt>
                <c:pt idx="359">
                  <c:v>179.59299999999999</c:v>
                </c:pt>
                <c:pt idx="360">
                  <c:v>180.09299999999999</c:v>
                </c:pt>
                <c:pt idx="361">
                  <c:v>180.59399999999999</c:v>
                </c:pt>
                <c:pt idx="362">
                  <c:v>181.09399999999999</c:v>
                </c:pt>
                <c:pt idx="363">
                  <c:v>181.59399999999999</c:v>
                </c:pt>
                <c:pt idx="364">
                  <c:v>182.09399999999999</c:v>
                </c:pt>
                <c:pt idx="365">
                  <c:v>182.595</c:v>
                </c:pt>
                <c:pt idx="366">
                  <c:v>183.095</c:v>
                </c:pt>
                <c:pt idx="367">
                  <c:v>183.595</c:v>
                </c:pt>
                <c:pt idx="368">
                  <c:v>184.096</c:v>
                </c:pt>
                <c:pt idx="369">
                  <c:v>184.596</c:v>
                </c:pt>
                <c:pt idx="370">
                  <c:v>185.096</c:v>
                </c:pt>
                <c:pt idx="371">
                  <c:v>185.596</c:v>
                </c:pt>
                <c:pt idx="372">
                  <c:v>186.09700000000001</c:v>
                </c:pt>
                <c:pt idx="373">
                  <c:v>186.59700000000001</c:v>
                </c:pt>
                <c:pt idx="374">
                  <c:v>187.09700000000001</c:v>
                </c:pt>
                <c:pt idx="375">
                  <c:v>187.59800000000001</c:v>
                </c:pt>
                <c:pt idx="376">
                  <c:v>188.09800000000001</c:v>
                </c:pt>
                <c:pt idx="377">
                  <c:v>188.59800000000001</c:v>
                </c:pt>
                <c:pt idx="378">
                  <c:v>189.09800000000001</c:v>
                </c:pt>
                <c:pt idx="379">
                  <c:v>189.59899999999999</c:v>
                </c:pt>
                <c:pt idx="380">
                  <c:v>190.09899999999999</c:v>
                </c:pt>
                <c:pt idx="381">
                  <c:v>190.59899999999999</c:v>
                </c:pt>
                <c:pt idx="382">
                  <c:v>191.09899999999999</c:v>
                </c:pt>
                <c:pt idx="383">
                  <c:v>191.59899999999999</c:v>
                </c:pt>
                <c:pt idx="384">
                  <c:v>192.09899999999999</c:v>
                </c:pt>
                <c:pt idx="385">
                  <c:v>192.59899999999999</c:v>
                </c:pt>
              </c:numCache>
            </c:numRef>
          </c:xVal>
          <c:yVal>
            <c:numRef>
              <c:f>'C:\Users\Yukikata\Desktop\製品開発\WS\ヤニ入りはんだ\開発ファイルNo.350 高濡れWS開発\行方検討\開発データ\信頼性試験\HAST\No.505141_測定データ_本試験\[No.505141_測定データ_本試験修正.xls]A1'!$D$53:$D$438</c:f>
              <c:numCache>
                <c:formatCode>General</c:formatCode>
                <c:ptCount val="386"/>
                <c:pt idx="0">
                  <c:v>32670000</c:v>
                </c:pt>
                <c:pt idx="1">
                  <c:v>62410000</c:v>
                </c:pt>
                <c:pt idx="2">
                  <c:v>75220000</c:v>
                </c:pt>
                <c:pt idx="3">
                  <c:v>84250000</c:v>
                </c:pt>
                <c:pt idx="4">
                  <c:v>90990000</c:v>
                </c:pt>
                <c:pt idx="5">
                  <c:v>96510000</c:v>
                </c:pt>
                <c:pt idx="6">
                  <c:v>100300000</c:v>
                </c:pt>
                <c:pt idx="7">
                  <c:v>104900000</c:v>
                </c:pt>
                <c:pt idx="8">
                  <c:v>108700000</c:v>
                </c:pt>
                <c:pt idx="9">
                  <c:v>112700000</c:v>
                </c:pt>
                <c:pt idx="10">
                  <c:v>117200000</c:v>
                </c:pt>
                <c:pt idx="11">
                  <c:v>120600000</c:v>
                </c:pt>
                <c:pt idx="12">
                  <c:v>124900000</c:v>
                </c:pt>
                <c:pt idx="13">
                  <c:v>130500000</c:v>
                </c:pt>
                <c:pt idx="14">
                  <c:v>134000000</c:v>
                </c:pt>
                <c:pt idx="15">
                  <c:v>138000000</c:v>
                </c:pt>
                <c:pt idx="16">
                  <c:v>142300000</c:v>
                </c:pt>
                <c:pt idx="17">
                  <c:v>147100000</c:v>
                </c:pt>
                <c:pt idx="18">
                  <c:v>151300000</c:v>
                </c:pt>
                <c:pt idx="19">
                  <c:v>155400000</c:v>
                </c:pt>
                <c:pt idx="20">
                  <c:v>159100000</c:v>
                </c:pt>
                <c:pt idx="21">
                  <c:v>163400000</c:v>
                </c:pt>
                <c:pt idx="22">
                  <c:v>167100000</c:v>
                </c:pt>
                <c:pt idx="23">
                  <c:v>170700000</c:v>
                </c:pt>
                <c:pt idx="24">
                  <c:v>174300000</c:v>
                </c:pt>
                <c:pt idx="25">
                  <c:v>178000000</c:v>
                </c:pt>
                <c:pt idx="26">
                  <c:v>180500000</c:v>
                </c:pt>
                <c:pt idx="27">
                  <c:v>184300000</c:v>
                </c:pt>
                <c:pt idx="28">
                  <c:v>186700000</c:v>
                </c:pt>
                <c:pt idx="29">
                  <c:v>189700000</c:v>
                </c:pt>
                <c:pt idx="30">
                  <c:v>192700000</c:v>
                </c:pt>
                <c:pt idx="31">
                  <c:v>194800000</c:v>
                </c:pt>
                <c:pt idx="32">
                  <c:v>198600000</c:v>
                </c:pt>
                <c:pt idx="33">
                  <c:v>200900000</c:v>
                </c:pt>
                <c:pt idx="34">
                  <c:v>203200000</c:v>
                </c:pt>
                <c:pt idx="35">
                  <c:v>205600000</c:v>
                </c:pt>
                <c:pt idx="36">
                  <c:v>207400000</c:v>
                </c:pt>
                <c:pt idx="37">
                  <c:v>209800000</c:v>
                </c:pt>
                <c:pt idx="38">
                  <c:v>211100000</c:v>
                </c:pt>
                <c:pt idx="39">
                  <c:v>213300000</c:v>
                </c:pt>
                <c:pt idx="40">
                  <c:v>214100000</c:v>
                </c:pt>
                <c:pt idx="41">
                  <c:v>216700000</c:v>
                </c:pt>
                <c:pt idx="42">
                  <c:v>217300000</c:v>
                </c:pt>
                <c:pt idx="43">
                  <c:v>218400000</c:v>
                </c:pt>
                <c:pt idx="44">
                  <c:v>218900000</c:v>
                </c:pt>
                <c:pt idx="45">
                  <c:v>221300000</c:v>
                </c:pt>
                <c:pt idx="46">
                  <c:v>221400000</c:v>
                </c:pt>
                <c:pt idx="47">
                  <c:v>223000000</c:v>
                </c:pt>
                <c:pt idx="48">
                  <c:v>223200000</c:v>
                </c:pt>
                <c:pt idx="49">
                  <c:v>223800000</c:v>
                </c:pt>
                <c:pt idx="50">
                  <c:v>223700000</c:v>
                </c:pt>
                <c:pt idx="51">
                  <c:v>224800000</c:v>
                </c:pt>
                <c:pt idx="52">
                  <c:v>225500000</c:v>
                </c:pt>
                <c:pt idx="53">
                  <c:v>226300000</c:v>
                </c:pt>
                <c:pt idx="54">
                  <c:v>226900000</c:v>
                </c:pt>
                <c:pt idx="55">
                  <c:v>227100000</c:v>
                </c:pt>
                <c:pt idx="56">
                  <c:v>226600000</c:v>
                </c:pt>
                <c:pt idx="57">
                  <c:v>227900000</c:v>
                </c:pt>
                <c:pt idx="58">
                  <c:v>227800000</c:v>
                </c:pt>
                <c:pt idx="59">
                  <c:v>227300000</c:v>
                </c:pt>
                <c:pt idx="60">
                  <c:v>228200000</c:v>
                </c:pt>
                <c:pt idx="61">
                  <c:v>227900000</c:v>
                </c:pt>
                <c:pt idx="62">
                  <c:v>226700000</c:v>
                </c:pt>
                <c:pt idx="63">
                  <c:v>227300000</c:v>
                </c:pt>
                <c:pt idx="64">
                  <c:v>226600000</c:v>
                </c:pt>
                <c:pt idx="65">
                  <c:v>227600000</c:v>
                </c:pt>
                <c:pt idx="66">
                  <c:v>227600000</c:v>
                </c:pt>
                <c:pt idx="67">
                  <c:v>227700000</c:v>
                </c:pt>
                <c:pt idx="68">
                  <c:v>226900000</c:v>
                </c:pt>
                <c:pt idx="69">
                  <c:v>227600000</c:v>
                </c:pt>
                <c:pt idx="70">
                  <c:v>228000000</c:v>
                </c:pt>
                <c:pt idx="71">
                  <c:v>227700000</c:v>
                </c:pt>
                <c:pt idx="72">
                  <c:v>226800000</c:v>
                </c:pt>
                <c:pt idx="73">
                  <c:v>227500000</c:v>
                </c:pt>
                <c:pt idx="74">
                  <c:v>227100000</c:v>
                </c:pt>
                <c:pt idx="75">
                  <c:v>228400000</c:v>
                </c:pt>
                <c:pt idx="76">
                  <c:v>226900000</c:v>
                </c:pt>
                <c:pt idx="77">
                  <c:v>227900000</c:v>
                </c:pt>
                <c:pt idx="78">
                  <c:v>227200000</c:v>
                </c:pt>
                <c:pt idx="79">
                  <c:v>226900000</c:v>
                </c:pt>
                <c:pt idx="80">
                  <c:v>227800000</c:v>
                </c:pt>
                <c:pt idx="81">
                  <c:v>227000000</c:v>
                </c:pt>
                <c:pt idx="82">
                  <c:v>227900000</c:v>
                </c:pt>
                <c:pt idx="83">
                  <c:v>227800000</c:v>
                </c:pt>
                <c:pt idx="84">
                  <c:v>228000000</c:v>
                </c:pt>
                <c:pt idx="85">
                  <c:v>228400000</c:v>
                </c:pt>
                <c:pt idx="86">
                  <c:v>228700000</c:v>
                </c:pt>
                <c:pt idx="87">
                  <c:v>228900000</c:v>
                </c:pt>
                <c:pt idx="88">
                  <c:v>229400000</c:v>
                </c:pt>
                <c:pt idx="89">
                  <c:v>229700000</c:v>
                </c:pt>
                <c:pt idx="90">
                  <c:v>229600000</c:v>
                </c:pt>
                <c:pt idx="91">
                  <c:v>230100000</c:v>
                </c:pt>
                <c:pt idx="92">
                  <c:v>229400000</c:v>
                </c:pt>
                <c:pt idx="93">
                  <c:v>230200000</c:v>
                </c:pt>
                <c:pt idx="94">
                  <c:v>230600000</c:v>
                </c:pt>
                <c:pt idx="95">
                  <c:v>230900000</c:v>
                </c:pt>
                <c:pt idx="96">
                  <c:v>230600000</c:v>
                </c:pt>
                <c:pt idx="97">
                  <c:v>231000000</c:v>
                </c:pt>
                <c:pt idx="98">
                  <c:v>230300000</c:v>
                </c:pt>
                <c:pt idx="99">
                  <c:v>232300000</c:v>
                </c:pt>
                <c:pt idx="100">
                  <c:v>231200000</c:v>
                </c:pt>
                <c:pt idx="101">
                  <c:v>233000000</c:v>
                </c:pt>
                <c:pt idx="102">
                  <c:v>233300000</c:v>
                </c:pt>
                <c:pt idx="103">
                  <c:v>234700000</c:v>
                </c:pt>
                <c:pt idx="104">
                  <c:v>234600000</c:v>
                </c:pt>
                <c:pt idx="105">
                  <c:v>234300000</c:v>
                </c:pt>
                <c:pt idx="106">
                  <c:v>235100000</c:v>
                </c:pt>
                <c:pt idx="107">
                  <c:v>235600000</c:v>
                </c:pt>
                <c:pt idx="108">
                  <c:v>236000000</c:v>
                </c:pt>
                <c:pt idx="109">
                  <c:v>237000000</c:v>
                </c:pt>
                <c:pt idx="110">
                  <c:v>236600000</c:v>
                </c:pt>
                <c:pt idx="111">
                  <c:v>237100000</c:v>
                </c:pt>
                <c:pt idx="112">
                  <c:v>238900000</c:v>
                </c:pt>
                <c:pt idx="113">
                  <c:v>238100000</c:v>
                </c:pt>
                <c:pt idx="114">
                  <c:v>238200000</c:v>
                </c:pt>
                <c:pt idx="115">
                  <c:v>239200000</c:v>
                </c:pt>
                <c:pt idx="116">
                  <c:v>240800000</c:v>
                </c:pt>
                <c:pt idx="117">
                  <c:v>240900000</c:v>
                </c:pt>
                <c:pt idx="118">
                  <c:v>240900000</c:v>
                </c:pt>
                <c:pt idx="119">
                  <c:v>241400000</c:v>
                </c:pt>
                <c:pt idx="120">
                  <c:v>242000000</c:v>
                </c:pt>
                <c:pt idx="121">
                  <c:v>243200000</c:v>
                </c:pt>
                <c:pt idx="122">
                  <c:v>242700000</c:v>
                </c:pt>
                <c:pt idx="123">
                  <c:v>244100000</c:v>
                </c:pt>
                <c:pt idx="124">
                  <c:v>243700000</c:v>
                </c:pt>
                <c:pt idx="125">
                  <c:v>245600000</c:v>
                </c:pt>
                <c:pt idx="126">
                  <c:v>245200000</c:v>
                </c:pt>
                <c:pt idx="127">
                  <c:v>245800000</c:v>
                </c:pt>
                <c:pt idx="128">
                  <c:v>246600000</c:v>
                </c:pt>
                <c:pt idx="129">
                  <c:v>246100000</c:v>
                </c:pt>
                <c:pt idx="130">
                  <c:v>248500000</c:v>
                </c:pt>
                <c:pt idx="131">
                  <c:v>250200000</c:v>
                </c:pt>
                <c:pt idx="132">
                  <c:v>246100000</c:v>
                </c:pt>
                <c:pt idx="133">
                  <c:v>248800000</c:v>
                </c:pt>
                <c:pt idx="134">
                  <c:v>249000000</c:v>
                </c:pt>
                <c:pt idx="135">
                  <c:v>249600000</c:v>
                </c:pt>
                <c:pt idx="136">
                  <c:v>251900000</c:v>
                </c:pt>
                <c:pt idx="137">
                  <c:v>251000000</c:v>
                </c:pt>
                <c:pt idx="138">
                  <c:v>253400000</c:v>
                </c:pt>
                <c:pt idx="139">
                  <c:v>254300000</c:v>
                </c:pt>
                <c:pt idx="140">
                  <c:v>253000000</c:v>
                </c:pt>
                <c:pt idx="141">
                  <c:v>254400000</c:v>
                </c:pt>
                <c:pt idx="142">
                  <c:v>255900000</c:v>
                </c:pt>
                <c:pt idx="143">
                  <c:v>255700000</c:v>
                </c:pt>
                <c:pt idx="144">
                  <c:v>256400000</c:v>
                </c:pt>
                <c:pt idx="145">
                  <c:v>255400000</c:v>
                </c:pt>
                <c:pt idx="146">
                  <c:v>257400000</c:v>
                </c:pt>
                <c:pt idx="147">
                  <c:v>257700000</c:v>
                </c:pt>
                <c:pt idx="148">
                  <c:v>258700000</c:v>
                </c:pt>
                <c:pt idx="149">
                  <c:v>258700000</c:v>
                </c:pt>
                <c:pt idx="150">
                  <c:v>259800000</c:v>
                </c:pt>
                <c:pt idx="151">
                  <c:v>261100000</c:v>
                </c:pt>
                <c:pt idx="152">
                  <c:v>262600000</c:v>
                </c:pt>
                <c:pt idx="153">
                  <c:v>263600000</c:v>
                </c:pt>
                <c:pt idx="154">
                  <c:v>264400000</c:v>
                </c:pt>
                <c:pt idx="155">
                  <c:v>264500000</c:v>
                </c:pt>
                <c:pt idx="156">
                  <c:v>264600000</c:v>
                </c:pt>
                <c:pt idx="157">
                  <c:v>266000000</c:v>
                </c:pt>
                <c:pt idx="158">
                  <c:v>267200000</c:v>
                </c:pt>
                <c:pt idx="159">
                  <c:v>269600000</c:v>
                </c:pt>
                <c:pt idx="160">
                  <c:v>268800000</c:v>
                </c:pt>
                <c:pt idx="161">
                  <c:v>269200000</c:v>
                </c:pt>
                <c:pt idx="162">
                  <c:v>271600000</c:v>
                </c:pt>
                <c:pt idx="163">
                  <c:v>272300000</c:v>
                </c:pt>
                <c:pt idx="164">
                  <c:v>272500000</c:v>
                </c:pt>
                <c:pt idx="165">
                  <c:v>273200000</c:v>
                </c:pt>
                <c:pt idx="166">
                  <c:v>273700000</c:v>
                </c:pt>
                <c:pt idx="167">
                  <c:v>273800000</c:v>
                </c:pt>
                <c:pt idx="168">
                  <c:v>276200000</c:v>
                </c:pt>
                <c:pt idx="169">
                  <c:v>275900000</c:v>
                </c:pt>
                <c:pt idx="170">
                  <c:v>277100000</c:v>
                </c:pt>
                <c:pt idx="171">
                  <c:v>278300000</c:v>
                </c:pt>
                <c:pt idx="172">
                  <c:v>279500000</c:v>
                </c:pt>
                <c:pt idx="173">
                  <c:v>279700000</c:v>
                </c:pt>
                <c:pt idx="174">
                  <c:v>281600000</c:v>
                </c:pt>
                <c:pt idx="175">
                  <c:v>279200000</c:v>
                </c:pt>
                <c:pt idx="176">
                  <c:v>281500000</c:v>
                </c:pt>
                <c:pt idx="177">
                  <c:v>284200000</c:v>
                </c:pt>
                <c:pt idx="178">
                  <c:v>283600000</c:v>
                </c:pt>
                <c:pt idx="179">
                  <c:v>284600000</c:v>
                </c:pt>
                <c:pt idx="180">
                  <c:v>286100000</c:v>
                </c:pt>
                <c:pt idx="181">
                  <c:v>286600000</c:v>
                </c:pt>
                <c:pt idx="182">
                  <c:v>286200000</c:v>
                </c:pt>
                <c:pt idx="183">
                  <c:v>287100000</c:v>
                </c:pt>
                <c:pt idx="184">
                  <c:v>287700000</c:v>
                </c:pt>
                <c:pt idx="185">
                  <c:v>289300000</c:v>
                </c:pt>
                <c:pt idx="186">
                  <c:v>291100000</c:v>
                </c:pt>
                <c:pt idx="187">
                  <c:v>291200000</c:v>
                </c:pt>
                <c:pt idx="188">
                  <c:v>292300000</c:v>
                </c:pt>
                <c:pt idx="189">
                  <c:v>292800000</c:v>
                </c:pt>
                <c:pt idx="190">
                  <c:v>293400000</c:v>
                </c:pt>
                <c:pt idx="191">
                  <c:v>294100000</c:v>
                </c:pt>
                <c:pt idx="192">
                  <c:v>295300000</c:v>
                </c:pt>
                <c:pt idx="193">
                  <c:v>297800000</c:v>
                </c:pt>
                <c:pt idx="194">
                  <c:v>297900000</c:v>
                </c:pt>
                <c:pt idx="195">
                  <c:v>300100000</c:v>
                </c:pt>
                <c:pt idx="196">
                  <c:v>300400000</c:v>
                </c:pt>
                <c:pt idx="197">
                  <c:v>301700000</c:v>
                </c:pt>
                <c:pt idx="198">
                  <c:v>302000000</c:v>
                </c:pt>
                <c:pt idx="199">
                  <c:v>302600000</c:v>
                </c:pt>
                <c:pt idx="200">
                  <c:v>302200000</c:v>
                </c:pt>
                <c:pt idx="201">
                  <c:v>304500000</c:v>
                </c:pt>
                <c:pt idx="202">
                  <c:v>304000000</c:v>
                </c:pt>
                <c:pt idx="203">
                  <c:v>305600000</c:v>
                </c:pt>
                <c:pt idx="204">
                  <c:v>307900000</c:v>
                </c:pt>
                <c:pt idx="205">
                  <c:v>307900000</c:v>
                </c:pt>
                <c:pt idx="206">
                  <c:v>308500000</c:v>
                </c:pt>
                <c:pt idx="207">
                  <c:v>311300000</c:v>
                </c:pt>
                <c:pt idx="208">
                  <c:v>310300000</c:v>
                </c:pt>
                <c:pt idx="209">
                  <c:v>311000000</c:v>
                </c:pt>
                <c:pt idx="210">
                  <c:v>315300000</c:v>
                </c:pt>
                <c:pt idx="211">
                  <c:v>312900000</c:v>
                </c:pt>
                <c:pt idx="212">
                  <c:v>314100000</c:v>
                </c:pt>
                <c:pt idx="213">
                  <c:v>315900000</c:v>
                </c:pt>
                <c:pt idx="214">
                  <c:v>316000000</c:v>
                </c:pt>
                <c:pt idx="215">
                  <c:v>319100000</c:v>
                </c:pt>
                <c:pt idx="216">
                  <c:v>319500000</c:v>
                </c:pt>
                <c:pt idx="217">
                  <c:v>319600000</c:v>
                </c:pt>
                <c:pt idx="218">
                  <c:v>321000000</c:v>
                </c:pt>
                <c:pt idx="219">
                  <c:v>321600000</c:v>
                </c:pt>
                <c:pt idx="220">
                  <c:v>322000000</c:v>
                </c:pt>
                <c:pt idx="221">
                  <c:v>323900000</c:v>
                </c:pt>
                <c:pt idx="222">
                  <c:v>324300000</c:v>
                </c:pt>
                <c:pt idx="223">
                  <c:v>322900000</c:v>
                </c:pt>
                <c:pt idx="224">
                  <c:v>325100000</c:v>
                </c:pt>
                <c:pt idx="225">
                  <c:v>326500000</c:v>
                </c:pt>
                <c:pt idx="226">
                  <c:v>326000000</c:v>
                </c:pt>
                <c:pt idx="227">
                  <c:v>327700000</c:v>
                </c:pt>
                <c:pt idx="228">
                  <c:v>327700000</c:v>
                </c:pt>
                <c:pt idx="229">
                  <c:v>329200000</c:v>
                </c:pt>
                <c:pt idx="230">
                  <c:v>328900000</c:v>
                </c:pt>
                <c:pt idx="231">
                  <c:v>330200000</c:v>
                </c:pt>
                <c:pt idx="232">
                  <c:v>330500000</c:v>
                </c:pt>
                <c:pt idx="233">
                  <c:v>333000000</c:v>
                </c:pt>
                <c:pt idx="234">
                  <c:v>334500000</c:v>
                </c:pt>
                <c:pt idx="235">
                  <c:v>335200000</c:v>
                </c:pt>
                <c:pt idx="236">
                  <c:v>337500000</c:v>
                </c:pt>
                <c:pt idx="237">
                  <c:v>338200000</c:v>
                </c:pt>
                <c:pt idx="238">
                  <c:v>338600000</c:v>
                </c:pt>
                <c:pt idx="239">
                  <c:v>340600000</c:v>
                </c:pt>
                <c:pt idx="240">
                  <c:v>340000000</c:v>
                </c:pt>
                <c:pt idx="241">
                  <c:v>339900000</c:v>
                </c:pt>
                <c:pt idx="242">
                  <c:v>343400000</c:v>
                </c:pt>
                <c:pt idx="243">
                  <c:v>343600000</c:v>
                </c:pt>
                <c:pt idx="244">
                  <c:v>344300000</c:v>
                </c:pt>
                <c:pt idx="245">
                  <c:v>345600000</c:v>
                </c:pt>
                <c:pt idx="246">
                  <c:v>346300000</c:v>
                </c:pt>
                <c:pt idx="247">
                  <c:v>347600000</c:v>
                </c:pt>
                <c:pt idx="248">
                  <c:v>348800000</c:v>
                </c:pt>
                <c:pt idx="249">
                  <c:v>349000000</c:v>
                </c:pt>
                <c:pt idx="250">
                  <c:v>351000000</c:v>
                </c:pt>
                <c:pt idx="251">
                  <c:v>353400000</c:v>
                </c:pt>
                <c:pt idx="252">
                  <c:v>354600000</c:v>
                </c:pt>
                <c:pt idx="253">
                  <c:v>353100000</c:v>
                </c:pt>
                <c:pt idx="254">
                  <c:v>355100000</c:v>
                </c:pt>
                <c:pt idx="255">
                  <c:v>354100000</c:v>
                </c:pt>
                <c:pt idx="256">
                  <c:v>356400000</c:v>
                </c:pt>
                <c:pt idx="257">
                  <c:v>357000000</c:v>
                </c:pt>
                <c:pt idx="258">
                  <c:v>359100000</c:v>
                </c:pt>
                <c:pt idx="259">
                  <c:v>359300000</c:v>
                </c:pt>
                <c:pt idx="260">
                  <c:v>358700000</c:v>
                </c:pt>
                <c:pt idx="261">
                  <c:v>360900000</c:v>
                </c:pt>
                <c:pt idx="262">
                  <c:v>362200000</c:v>
                </c:pt>
                <c:pt idx="263">
                  <c:v>367100000</c:v>
                </c:pt>
                <c:pt idx="264">
                  <c:v>363900000</c:v>
                </c:pt>
                <c:pt idx="265">
                  <c:v>366100000</c:v>
                </c:pt>
                <c:pt idx="266">
                  <c:v>364400000</c:v>
                </c:pt>
                <c:pt idx="267">
                  <c:v>367200000</c:v>
                </c:pt>
                <c:pt idx="268">
                  <c:v>365800000</c:v>
                </c:pt>
                <c:pt idx="269">
                  <c:v>367700000</c:v>
                </c:pt>
                <c:pt idx="270">
                  <c:v>365600000</c:v>
                </c:pt>
                <c:pt idx="271">
                  <c:v>368900000</c:v>
                </c:pt>
                <c:pt idx="272">
                  <c:v>369100000</c:v>
                </c:pt>
                <c:pt idx="273">
                  <c:v>367300000</c:v>
                </c:pt>
                <c:pt idx="274">
                  <c:v>371500000</c:v>
                </c:pt>
                <c:pt idx="275">
                  <c:v>373600000</c:v>
                </c:pt>
                <c:pt idx="276">
                  <c:v>372000000</c:v>
                </c:pt>
                <c:pt idx="277">
                  <c:v>371500000</c:v>
                </c:pt>
                <c:pt idx="278">
                  <c:v>376100000</c:v>
                </c:pt>
                <c:pt idx="279">
                  <c:v>373600000</c:v>
                </c:pt>
                <c:pt idx="280">
                  <c:v>374500000</c:v>
                </c:pt>
                <c:pt idx="281">
                  <c:v>376700000</c:v>
                </c:pt>
                <c:pt idx="282">
                  <c:v>378200000</c:v>
                </c:pt>
                <c:pt idx="283">
                  <c:v>379000000</c:v>
                </c:pt>
                <c:pt idx="284">
                  <c:v>379300000</c:v>
                </c:pt>
                <c:pt idx="285">
                  <c:v>380100000</c:v>
                </c:pt>
                <c:pt idx="286">
                  <c:v>383600000</c:v>
                </c:pt>
                <c:pt idx="287">
                  <c:v>381700000</c:v>
                </c:pt>
                <c:pt idx="288">
                  <c:v>383600000</c:v>
                </c:pt>
                <c:pt idx="289">
                  <c:v>384900000</c:v>
                </c:pt>
                <c:pt idx="290">
                  <c:v>384700000</c:v>
                </c:pt>
                <c:pt idx="291">
                  <c:v>383100000</c:v>
                </c:pt>
                <c:pt idx="292">
                  <c:v>386300000</c:v>
                </c:pt>
                <c:pt idx="293">
                  <c:v>385000000</c:v>
                </c:pt>
                <c:pt idx="294">
                  <c:v>386600000</c:v>
                </c:pt>
                <c:pt idx="295">
                  <c:v>389700000</c:v>
                </c:pt>
                <c:pt idx="296">
                  <c:v>389600000</c:v>
                </c:pt>
                <c:pt idx="297">
                  <c:v>390100000</c:v>
                </c:pt>
                <c:pt idx="298">
                  <c:v>392500000</c:v>
                </c:pt>
                <c:pt idx="299">
                  <c:v>391900000</c:v>
                </c:pt>
                <c:pt idx="300">
                  <c:v>391800000</c:v>
                </c:pt>
                <c:pt idx="301">
                  <c:v>391500000</c:v>
                </c:pt>
                <c:pt idx="302">
                  <c:v>396800000</c:v>
                </c:pt>
                <c:pt idx="303">
                  <c:v>396400000</c:v>
                </c:pt>
                <c:pt idx="304">
                  <c:v>397000000</c:v>
                </c:pt>
                <c:pt idx="305">
                  <c:v>397100000</c:v>
                </c:pt>
                <c:pt idx="306">
                  <c:v>399200000</c:v>
                </c:pt>
                <c:pt idx="307">
                  <c:v>401400000</c:v>
                </c:pt>
                <c:pt idx="308">
                  <c:v>400800000</c:v>
                </c:pt>
                <c:pt idx="309">
                  <c:v>401400000</c:v>
                </c:pt>
                <c:pt idx="310">
                  <c:v>404700000</c:v>
                </c:pt>
                <c:pt idx="311">
                  <c:v>404100000</c:v>
                </c:pt>
                <c:pt idx="312">
                  <c:v>405100000</c:v>
                </c:pt>
                <c:pt idx="313">
                  <c:v>405700000</c:v>
                </c:pt>
                <c:pt idx="314">
                  <c:v>405200000</c:v>
                </c:pt>
                <c:pt idx="315">
                  <c:v>404500000</c:v>
                </c:pt>
                <c:pt idx="316">
                  <c:v>406100000</c:v>
                </c:pt>
                <c:pt idx="317">
                  <c:v>406800000</c:v>
                </c:pt>
                <c:pt idx="318">
                  <c:v>406400000</c:v>
                </c:pt>
                <c:pt idx="319">
                  <c:v>407100000</c:v>
                </c:pt>
                <c:pt idx="320">
                  <c:v>406000000</c:v>
                </c:pt>
                <c:pt idx="321">
                  <c:v>410700000</c:v>
                </c:pt>
                <c:pt idx="322">
                  <c:v>408300000</c:v>
                </c:pt>
                <c:pt idx="323">
                  <c:v>410500000</c:v>
                </c:pt>
                <c:pt idx="324">
                  <c:v>409500000</c:v>
                </c:pt>
                <c:pt idx="325">
                  <c:v>409700000</c:v>
                </c:pt>
                <c:pt idx="326">
                  <c:v>413700000</c:v>
                </c:pt>
                <c:pt idx="327">
                  <c:v>412700000</c:v>
                </c:pt>
                <c:pt idx="328">
                  <c:v>414400000</c:v>
                </c:pt>
                <c:pt idx="329">
                  <c:v>414800000</c:v>
                </c:pt>
                <c:pt idx="330">
                  <c:v>413800000</c:v>
                </c:pt>
                <c:pt idx="331">
                  <c:v>414200000</c:v>
                </c:pt>
                <c:pt idx="332">
                  <c:v>417000000</c:v>
                </c:pt>
                <c:pt idx="333">
                  <c:v>417400000</c:v>
                </c:pt>
                <c:pt idx="334">
                  <c:v>419900000</c:v>
                </c:pt>
                <c:pt idx="335">
                  <c:v>419800000</c:v>
                </c:pt>
                <c:pt idx="336">
                  <c:v>421900000</c:v>
                </c:pt>
                <c:pt idx="337">
                  <c:v>421800000</c:v>
                </c:pt>
                <c:pt idx="338">
                  <c:v>424100000</c:v>
                </c:pt>
                <c:pt idx="339">
                  <c:v>422400000</c:v>
                </c:pt>
                <c:pt idx="340">
                  <c:v>425100000</c:v>
                </c:pt>
                <c:pt idx="341">
                  <c:v>425700000</c:v>
                </c:pt>
                <c:pt idx="342">
                  <c:v>426700000</c:v>
                </c:pt>
                <c:pt idx="343">
                  <c:v>426500000</c:v>
                </c:pt>
                <c:pt idx="344">
                  <c:v>430000000</c:v>
                </c:pt>
                <c:pt idx="345">
                  <c:v>427700000</c:v>
                </c:pt>
                <c:pt idx="346">
                  <c:v>430900000</c:v>
                </c:pt>
                <c:pt idx="347">
                  <c:v>429400000</c:v>
                </c:pt>
                <c:pt idx="348">
                  <c:v>431300000</c:v>
                </c:pt>
                <c:pt idx="349">
                  <c:v>433100000</c:v>
                </c:pt>
                <c:pt idx="350">
                  <c:v>433300000</c:v>
                </c:pt>
                <c:pt idx="351">
                  <c:v>433700000</c:v>
                </c:pt>
                <c:pt idx="352">
                  <c:v>436800000</c:v>
                </c:pt>
                <c:pt idx="353">
                  <c:v>435200000</c:v>
                </c:pt>
                <c:pt idx="354">
                  <c:v>435200000</c:v>
                </c:pt>
                <c:pt idx="355">
                  <c:v>435800000</c:v>
                </c:pt>
                <c:pt idx="356">
                  <c:v>439700000</c:v>
                </c:pt>
                <c:pt idx="357">
                  <c:v>437600000</c:v>
                </c:pt>
                <c:pt idx="358">
                  <c:v>439200000</c:v>
                </c:pt>
                <c:pt idx="359">
                  <c:v>439800000</c:v>
                </c:pt>
                <c:pt idx="360">
                  <c:v>440600000</c:v>
                </c:pt>
                <c:pt idx="361">
                  <c:v>440300000</c:v>
                </c:pt>
                <c:pt idx="362">
                  <c:v>438400000</c:v>
                </c:pt>
                <c:pt idx="363">
                  <c:v>440200000</c:v>
                </c:pt>
                <c:pt idx="364">
                  <c:v>440700000</c:v>
                </c:pt>
                <c:pt idx="365">
                  <c:v>439700000</c:v>
                </c:pt>
                <c:pt idx="366">
                  <c:v>442400000</c:v>
                </c:pt>
                <c:pt idx="367">
                  <c:v>442500000</c:v>
                </c:pt>
                <c:pt idx="368">
                  <c:v>441800000</c:v>
                </c:pt>
                <c:pt idx="369">
                  <c:v>442900000</c:v>
                </c:pt>
                <c:pt idx="370">
                  <c:v>443700000</c:v>
                </c:pt>
                <c:pt idx="371">
                  <c:v>443700000</c:v>
                </c:pt>
                <c:pt idx="372">
                  <c:v>447900000</c:v>
                </c:pt>
                <c:pt idx="373">
                  <c:v>445700000</c:v>
                </c:pt>
                <c:pt idx="374">
                  <c:v>448300000</c:v>
                </c:pt>
                <c:pt idx="375">
                  <c:v>332600000</c:v>
                </c:pt>
                <c:pt idx="376">
                  <c:v>361900000</c:v>
                </c:pt>
                <c:pt idx="377">
                  <c:v>432000000</c:v>
                </c:pt>
                <c:pt idx="378">
                  <c:v>424900000</c:v>
                </c:pt>
                <c:pt idx="379">
                  <c:v>457900000</c:v>
                </c:pt>
                <c:pt idx="380">
                  <c:v>464000000</c:v>
                </c:pt>
                <c:pt idx="381">
                  <c:v>459200000</c:v>
                </c:pt>
                <c:pt idx="382">
                  <c:v>477100000</c:v>
                </c:pt>
                <c:pt idx="383">
                  <c:v>481400000</c:v>
                </c:pt>
                <c:pt idx="384">
                  <c:v>481100000</c:v>
                </c:pt>
                <c:pt idx="385">
                  <c:v>485700000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A41-4102-AB97-A3AFE669A9C2}"/>
            </c:ext>
          </c:extLst>
        </c:ser>
        <c:ser>
          <c:idx val="1"/>
          <c:order val="1"/>
          <c:tx>
            <c:strRef>
              <c:f>'C:\Users\Yukikata\Desktop\製品開発\WS\ヤニ入りはんだ\開発ファイルNo.350 高濡れWS開発\行方検討\開発データ\信頼性試験\HAST\No.505141_測定データ_本試験\[No.505141_測定データ_本試験修正.xls]A1'!$E$52</c:f>
              <c:strCache>
                <c:ptCount val="1"/>
                <c:pt idx="0">
                  <c:v>Ch2</c:v>
                </c:pt>
              </c:strCache>
            </c:strRef>
          </c:tx>
          <c:spPr>
            <a:ln w="19050"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'C:\Users\Yukikata\Desktop\製品開発\WS\ヤニ入りはんだ\開発ファイルNo.350 高濡れWS開発\行方検討\開発データ\信頼性試験\HAST\No.505141_測定データ_本試験\[No.505141_測定データ_本試験修正.xls]A1'!$C$53:$C$438</c:f>
              <c:numCache>
                <c:formatCode>General</c:formatCode>
                <c:ptCount val="386"/>
                <c:pt idx="0">
                  <c:v>0</c:v>
                </c:pt>
                <c:pt idx="1">
                  <c:v>0.5</c:v>
                </c:pt>
                <c:pt idx="2">
                  <c:v>1.0009999999999999</c:v>
                </c:pt>
                <c:pt idx="3">
                  <c:v>1.5009999999999999</c:v>
                </c:pt>
                <c:pt idx="4">
                  <c:v>2.0009999999999999</c:v>
                </c:pt>
                <c:pt idx="5">
                  <c:v>2.5009999999999999</c:v>
                </c:pt>
                <c:pt idx="6">
                  <c:v>3.0009999999999999</c:v>
                </c:pt>
                <c:pt idx="7">
                  <c:v>3.5019999999999998</c:v>
                </c:pt>
                <c:pt idx="8">
                  <c:v>4.0019999999999998</c:v>
                </c:pt>
                <c:pt idx="9">
                  <c:v>4.5019999999999998</c:v>
                </c:pt>
                <c:pt idx="10">
                  <c:v>5.0030000000000001</c:v>
                </c:pt>
                <c:pt idx="11">
                  <c:v>5.5030000000000001</c:v>
                </c:pt>
                <c:pt idx="12">
                  <c:v>6.0030000000000001</c:v>
                </c:pt>
                <c:pt idx="13">
                  <c:v>6.5030000000000001</c:v>
                </c:pt>
                <c:pt idx="14">
                  <c:v>7.0030000000000001</c:v>
                </c:pt>
                <c:pt idx="15">
                  <c:v>7.5039999999999996</c:v>
                </c:pt>
                <c:pt idx="16">
                  <c:v>8.0039999999999996</c:v>
                </c:pt>
                <c:pt idx="17">
                  <c:v>8.5039999999999996</c:v>
                </c:pt>
                <c:pt idx="18">
                  <c:v>9.0039999999999996</c:v>
                </c:pt>
                <c:pt idx="19">
                  <c:v>9.5039999999999996</c:v>
                </c:pt>
                <c:pt idx="20">
                  <c:v>10.005000000000001</c:v>
                </c:pt>
                <c:pt idx="21">
                  <c:v>10.505000000000001</c:v>
                </c:pt>
                <c:pt idx="22">
                  <c:v>11.005000000000001</c:v>
                </c:pt>
                <c:pt idx="23">
                  <c:v>11.506</c:v>
                </c:pt>
                <c:pt idx="24">
                  <c:v>12.006</c:v>
                </c:pt>
                <c:pt idx="25">
                  <c:v>12.506</c:v>
                </c:pt>
                <c:pt idx="26">
                  <c:v>13.006</c:v>
                </c:pt>
                <c:pt idx="27">
                  <c:v>13.507</c:v>
                </c:pt>
                <c:pt idx="28">
                  <c:v>14.007</c:v>
                </c:pt>
                <c:pt idx="29">
                  <c:v>14.507</c:v>
                </c:pt>
                <c:pt idx="30">
                  <c:v>15.007999999999999</c:v>
                </c:pt>
                <c:pt idx="31">
                  <c:v>15.507999999999999</c:v>
                </c:pt>
                <c:pt idx="32">
                  <c:v>16.007999999999999</c:v>
                </c:pt>
                <c:pt idx="33">
                  <c:v>16.507999999999999</c:v>
                </c:pt>
                <c:pt idx="34">
                  <c:v>17.009</c:v>
                </c:pt>
                <c:pt idx="35">
                  <c:v>17.509</c:v>
                </c:pt>
                <c:pt idx="36">
                  <c:v>18.009</c:v>
                </c:pt>
                <c:pt idx="37">
                  <c:v>18.509</c:v>
                </c:pt>
                <c:pt idx="38">
                  <c:v>19.010000000000002</c:v>
                </c:pt>
                <c:pt idx="39">
                  <c:v>19.510000000000002</c:v>
                </c:pt>
                <c:pt idx="40">
                  <c:v>20.010000000000002</c:v>
                </c:pt>
                <c:pt idx="41">
                  <c:v>20.510999999999999</c:v>
                </c:pt>
                <c:pt idx="42">
                  <c:v>21.010999999999999</c:v>
                </c:pt>
                <c:pt idx="43">
                  <c:v>21.510999999999999</c:v>
                </c:pt>
                <c:pt idx="44">
                  <c:v>22.010999999999999</c:v>
                </c:pt>
                <c:pt idx="45">
                  <c:v>22.512</c:v>
                </c:pt>
                <c:pt idx="46">
                  <c:v>23.012</c:v>
                </c:pt>
                <c:pt idx="47">
                  <c:v>23.512</c:v>
                </c:pt>
                <c:pt idx="48">
                  <c:v>24.013000000000002</c:v>
                </c:pt>
                <c:pt idx="49">
                  <c:v>24.513000000000002</c:v>
                </c:pt>
                <c:pt idx="50">
                  <c:v>25.013000000000002</c:v>
                </c:pt>
                <c:pt idx="51">
                  <c:v>25.513000000000002</c:v>
                </c:pt>
                <c:pt idx="52">
                  <c:v>26.013000000000002</c:v>
                </c:pt>
                <c:pt idx="53">
                  <c:v>26.513000000000002</c:v>
                </c:pt>
                <c:pt idx="54">
                  <c:v>27.013999999999999</c:v>
                </c:pt>
                <c:pt idx="55">
                  <c:v>27.513999999999999</c:v>
                </c:pt>
                <c:pt idx="56">
                  <c:v>28.013999999999999</c:v>
                </c:pt>
                <c:pt idx="57">
                  <c:v>28.513999999999999</c:v>
                </c:pt>
                <c:pt idx="58">
                  <c:v>29.015000000000001</c:v>
                </c:pt>
                <c:pt idx="59">
                  <c:v>29.515000000000001</c:v>
                </c:pt>
                <c:pt idx="60">
                  <c:v>30.015000000000001</c:v>
                </c:pt>
                <c:pt idx="61">
                  <c:v>30.515999999999998</c:v>
                </c:pt>
                <c:pt idx="62">
                  <c:v>31.015999999999998</c:v>
                </c:pt>
                <c:pt idx="63">
                  <c:v>31.515999999999998</c:v>
                </c:pt>
                <c:pt idx="64">
                  <c:v>32.015999999999998</c:v>
                </c:pt>
                <c:pt idx="65">
                  <c:v>32.517000000000003</c:v>
                </c:pt>
                <c:pt idx="66">
                  <c:v>33.017000000000003</c:v>
                </c:pt>
                <c:pt idx="67">
                  <c:v>33.517000000000003</c:v>
                </c:pt>
                <c:pt idx="68">
                  <c:v>34.018000000000001</c:v>
                </c:pt>
                <c:pt idx="69">
                  <c:v>34.518000000000001</c:v>
                </c:pt>
                <c:pt idx="70">
                  <c:v>35.018000000000001</c:v>
                </c:pt>
                <c:pt idx="71">
                  <c:v>35.518000000000001</c:v>
                </c:pt>
                <c:pt idx="72">
                  <c:v>36.018000000000001</c:v>
                </c:pt>
                <c:pt idx="73">
                  <c:v>36.518999999999998</c:v>
                </c:pt>
                <c:pt idx="74">
                  <c:v>37.018999999999998</c:v>
                </c:pt>
                <c:pt idx="75">
                  <c:v>37.518999999999998</c:v>
                </c:pt>
                <c:pt idx="76">
                  <c:v>38.018999999999998</c:v>
                </c:pt>
                <c:pt idx="77">
                  <c:v>38.520000000000003</c:v>
                </c:pt>
                <c:pt idx="78">
                  <c:v>39.020000000000003</c:v>
                </c:pt>
                <c:pt idx="79">
                  <c:v>39.520000000000003</c:v>
                </c:pt>
                <c:pt idx="80">
                  <c:v>40.021000000000001</c:v>
                </c:pt>
                <c:pt idx="81">
                  <c:v>40.521000000000001</c:v>
                </c:pt>
                <c:pt idx="82">
                  <c:v>41.021000000000001</c:v>
                </c:pt>
                <c:pt idx="83">
                  <c:v>41.521000000000001</c:v>
                </c:pt>
                <c:pt idx="84">
                  <c:v>42.021999999999998</c:v>
                </c:pt>
                <c:pt idx="85">
                  <c:v>42.521999999999998</c:v>
                </c:pt>
                <c:pt idx="86">
                  <c:v>43.021999999999998</c:v>
                </c:pt>
                <c:pt idx="87">
                  <c:v>43.523000000000003</c:v>
                </c:pt>
                <c:pt idx="88">
                  <c:v>44.023000000000003</c:v>
                </c:pt>
                <c:pt idx="89">
                  <c:v>44.523000000000003</c:v>
                </c:pt>
                <c:pt idx="90">
                  <c:v>45.023000000000003</c:v>
                </c:pt>
                <c:pt idx="91">
                  <c:v>45.524000000000001</c:v>
                </c:pt>
                <c:pt idx="92">
                  <c:v>46.024000000000001</c:v>
                </c:pt>
                <c:pt idx="93">
                  <c:v>46.524000000000001</c:v>
                </c:pt>
                <c:pt idx="94">
                  <c:v>47.024000000000001</c:v>
                </c:pt>
                <c:pt idx="95">
                  <c:v>47.524999999999999</c:v>
                </c:pt>
                <c:pt idx="96">
                  <c:v>48.024999999999999</c:v>
                </c:pt>
                <c:pt idx="97">
                  <c:v>48.524999999999999</c:v>
                </c:pt>
                <c:pt idx="98">
                  <c:v>49.026000000000003</c:v>
                </c:pt>
                <c:pt idx="99">
                  <c:v>49.526000000000003</c:v>
                </c:pt>
                <c:pt idx="100">
                  <c:v>50.026000000000003</c:v>
                </c:pt>
                <c:pt idx="101">
                  <c:v>50.526000000000003</c:v>
                </c:pt>
                <c:pt idx="102">
                  <c:v>51.027000000000001</c:v>
                </c:pt>
                <c:pt idx="103">
                  <c:v>51.527000000000001</c:v>
                </c:pt>
                <c:pt idx="104">
                  <c:v>52.027000000000001</c:v>
                </c:pt>
                <c:pt idx="105">
                  <c:v>52.527999999999999</c:v>
                </c:pt>
                <c:pt idx="106">
                  <c:v>53.027999999999999</c:v>
                </c:pt>
                <c:pt idx="107">
                  <c:v>53.527999999999999</c:v>
                </c:pt>
                <c:pt idx="108">
                  <c:v>54.027999999999999</c:v>
                </c:pt>
                <c:pt idx="109">
                  <c:v>54.529000000000003</c:v>
                </c:pt>
                <c:pt idx="110">
                  <c:v>55.029000000000003</c:v>
                </c:pt>
                <c:pt idx="111">
                  <c:v>55.529000000000003</c:v>
                </c:pt>
                <c:pt idx="112">
                  <c:v>56.029000000000003</c:v>
                </c:pt>
                <c:pt idx="113">
                  <c:v>56.53</c:v>
                </c:pt>
                <c:pt idx="114">
                  <c:v>57.03</c:v>
                </c:pt>
                <c:pt idx="115">
                  <c:v>57.53</c:v>
                </c:pt>
                <c:pt idx="116">
                  <c:v>58.030999999999999</c:v>
                </c:pt>
                <c:pt idx="117">
                  <c:v>58.530999999999999</c:v>
                </c:pt>
                <c:pt idx="118">
                  <c:v>59.030999999999999</c:v>
                </c:pt>
                <c:pt idx="119">
                  <c:v>59.530999999999999</c:v>
                </c:pt>
                <c:pt idx="120">
                  <c:v>60.031999999999996</c:v>
                </c:pt>
                <c:pt idx="121">
                  <c:v>60.531999999999996</c:v>
                </c:pt>
                <c:pt idx="122">
                  <c:v>61.031999999999996</c:v>
                </c:pt>
                <c:pt idx="123">
                  <c:v>61.533000000000001</c:v>
                </c:pt>
                <c:pt idx="124">
                  <c:v>62.033000000000001</c:v>
                </c:pt>
                <c:pt idx="125">
                  <c:v>62.533000000000001</c:v>
                </c:pt>
                <c:pt idx="126">
                  <c:v>63.033000000000001</c:v>
                </c:pt>
                <c:pt idx="127">
                  <c:v>63.533000000000001</c:v>
                </c:pt>
                <c:pt idx="128">
                  <c:v>64.034000000000006</c:v>
                </c:pt>
                <c:pt idx="129">
                  <c:v>64.534000000000006</c:v>
                </c:pt>
                <c:pt idx="130">
                  <c:v>65.034000000000006</c:v>
                </c:pt>
                <c:pt idx="131">
                  <c:v>65.534000000000006</c:v>
                </c:pt>
                <c:pt idx="132">
                  <c:v>66.034999999999997</c:v>
                </c:pt>
                <c:pt idx="133">
                  <c:v>66.534999999999997</c:v>
                </c:pt>
                <c:pt idx="134">
                  <c:v>67.034999999999997</c:v>
                </c:pt>
                <c:pt idx="135">
                  <c:v>67.536000000000001</c:v>
                </c:pt>
                <c:pt idx="136">
                  <c:v>68.036000000000001</c:v>
                </c:pt>
                <c:pt idx="137">
                  <c:v>68.536000000000001</c:v>
                </c:pt>
                <c:pt idx="138">
                  <c:v>69.036000000000001</c:v>
                </c:pt>
                <c:pt idx="139">
                  <c:v>69.537000000000006</c:v>
                </c:pt>
                <c:pt idx="140">
                  <c:v>70.037000000000006</c:v>
                </c:pt>
                <c:pt idx="141">
                  <c:v>70.537000000000006</c:v>
                </c:pt>
                <c:pt idx="142">
                  <c:v>71.037999999999997</c:v>
                </c:pt>
                <c:pt idx="143">
                  <c:v>71.537999999999997</c:v>
                </c:pt>
                <c:pt idx="144">
                  <c:v>72.037999999999997</c:v>
                </c:pt>
                <c:pt idx="145">
                  <c:v>72.537999999999997</c:v>
                </c:pt>
                <c:pt idx="146">
                  <c:v>73.039000000000001</c:v>
                </c:pt>
                <c:pt idx="147">
                  <c:v>73.539000000000001</c:v>
                </c:pt>
                <c:pt idx="148">
                  <c:v>74.039000000000001</c:v>
                </c:pt>
                <c:pt idx="149">
                  <c:v>74.539000000000001</c:v>
                </c:pt>
                <c:pt idx="150">
                  <c:v>75.040000000000006</c:v>
                </c:pt>
                <c:pt idx="151">
                  <c:v>75.540000000000006</c:v>
                </c:pt>
                <c:pt idx="152">
                  <c:v>76.040000000000006</c:v>
                </c:pt>
                <c:pt idx="153">
                  <c:v>76.540999999999997</c:v>
                </c:pt>
                <c:pt idx="154">
                  <c:v>77.040999999999997</c:v>
                </c:pt>
                <c:pt idx="155">
                  <c:v>77.540999999999997</c:v>
                </c:pt>
                <c:pt idx="156">
                  <c:v>78.040999999999997</c:v>
                </c:pt>
                <c:pt idx="157">
                  <c:v>78.540999999999997</c:v>
                </c:pt>
                <c:pt idx="158">
                  <c:v>79.042000000000002</c:v>
                </c:pt>
                <c:pt idx="159">
                  <c:v>79.542000000000002</c:v>
                </c:pt>
                <c:pt idx="160">
                  <c:v>80.042000000000002</c:v>
                </c:pt>
                <c:pt idx="161">
                  <c:v>80.543000000000006</c:v>
                </c:pt>
                <c:pt idx="162">
                  <c:v>81.043000000000006</c:v>
                </c:pt>
                <c:pt idx="163">
                  <c:v>81.543000000000006</c:v>
                </c:pt>
                <c:pt idx="164">
                  <c:v>82.043000000000006</c:v>
                </c:pt>
                <c:pt idx="165">
                  <c:v>82.543999999999997</c:v>
                </c:pt>
                <c:pt idx="166">
                  <c:v>83.043999999999997</c:v>
                </c:pt>
                <c:pt idx="167">
                  <c:v>83.543999999999997</c:v>
                </c:pt>
                <c:pt idx="168">
                  <c:v>84.043999999999997</c:v>
                </c:pt>
                <c:pt idx="169">
                  <c:v>84.545000000000002</c:v>
                </c:pt>
                <c:pt idx="170">
                  <c:v>85.045000000000002</c:v>
                </c:pt>
                <c:pt idx="171">
                  <c:v>85.545000000000002</c:v>
                </c:pt>
                <c:pt idx="172">
                  <c:v>86.046000000000006</c:v>
                </c:pt>
                <c:pt idx="173">
                  <c:v>86.546000000000006</c:v>
                </c:pt>
                <c:pt idx="174">
                  <c:v>87.046000000000006</c:v>
                </c:pt>
                <c:pt idx="175">
                  <c:v>87.546000000000006</c:v>
                </c:pt>
                <c:pt idx="176">
                  <c:v>88.046000000000006</c:v>
                </c:pt>
                <c:pt idx="177">
                  <c:v>88.546000000000006</c:v>
                </c:pt>
                <c:pt idx="178">
                  <c:v>89.046999999999997</c:v>
                </c:pt>
                <c:pt idx="179">
                  <c:v>89.546999999999997</c:v>
                </c:pt>
                <c:pt idx="180">
                  <c:v>90.046999999999997</c:v>
                </c:pt>
                <c:pt idx="181">
                  <c:v>90.548000000000002</c:v>
                </c:pt>
                <c:pt idx="182">
                  <c:v>91.048000000000002</c:v>
                </c:pt>
                <c:pt idx="183">
                  <c:v>91.548000000000002</c:v>
                </c:pt>
                <c:pt idx="184">
                  <c:v>92.048000000000002</c:v>
                </c:pt>
                <c:pt idx="185">
                  <c:v>92.549000000000007</c:v>
                </c:pt>
                <c:pt idx="186">
                  <c:v>93.049000000000007</c:v>
                </c:pt>
                <c:pt idx="187">
                  <c:v>93.549000000000007</c:v>
                </c:pt>
                <c:pt idx="188">
                  <c:v>94.049000000000007</c:v>
                </c:pt>
                <c:pt idx="189">
                  <c:v>94.549000000000007</c:v>
                </c:pt>
                <c:pt idx="190">
                  <c:v>95.05</c:v>
                </c:pt>
                <c:pt idx="191">
                  <c:v>95.55</c:v>
                </c:pt>
                <c:pt idx="192">
                  <c:v>96.05</c:v>
                </c:pt>
                <c:pt idx="193">
                  <c:v>96.55</c:v>
                </c:pt>
                <c:pt idx="194">
                  <c:v>97.051000000000002</c:v>
                </c:pt>
                <c:pt idx="195">
                  <c:v>97.551000000000002</c:v>
                </c:pt>
                <c:pt idx="196">
                  <c:v>98.051000000000002</c:v>
                </c:pt>
                <c:pt idx="197">
                  <c:v>98.551000000000002</c:v>
                </c:pt>
                <c:pt idx="198">
                  <c:v>99.051000000000002</c:v>
                </c:pt>
                <c:pt idx="199">
                  <c:v>99.552000000000007</c:v>
                </c:pt>
                <c:pt idx="200">
                  <c:v>100.05200000000001</c:v>
                </c:pt>
                <c:pt idx="201">
                  <c:v>100.55200000000001</c:v>
                </c:pt>
                <c:pt idx="202">
                  <c:v>101.053</c:v>
                </c:pt>
                <c:pt idx="203">
                  <c:v>101.553</c:v>
                </c:pt>
                <c:pt idx="204">
                  <c:v>102.053</c:v>
                </c:pt>
                <c:pt idx="205">
                  <c:v>102.553</c:v>
                </c:pt>
                <c:pt idx="206">
                  <c:v>103.054</c:v>
                </c:pt>
                <c:pt idx="207">
                  <c:v>103.554</c:v>
                </c:pt>
                <c:pt idx="208">
                  <c:v>104.054</c:v>
                </c:pt>
                <c:pt idx="209">
                  <c:v>104.554</c:v>
                </c:pt>
                <c:pt idx="210">
                  <c:v>105.05500000000001</c:v>
                </c:pt>
                <c:pt idx="211">
                  <c:v>105.55500000000001</c:v>
                </c:pt>
                <c:pt idx="212">
                  <c:v>106.05500000000001</c:v>
                </c:pt>
                <c:pt idx="213">
                  <c:v>106.556</c:v>
                </c:pt>
                <c:pt idx="214">
                  <c:v>107.056</c:v>
                </c:pt>
                <c:pt idx="215">
                  <c:v>107.556</c:v>
                </c:pt>
                <c:pt idx="216">
                  <c:v>108.056</c:v>
                </c:pt>
                <c:pt idx="217">
                  <c:v>108.556</c:v>
                </c:pt>
                <c:pt idx="218">
                  <c:v>109.057</c:v>
                </c:pt>
                <c:pt idx="219">
                  <c:v>109.557</c:v>
                </c:pt>
                <c:pt idx="220">
                  <c:v>110.057</c:v>
                </c:pt>
                <c:pt idx="221">
                  <c:v>110.55800000000001</c:v>
                </c:pt>
                <c:pt idx="222">
                  <c:v>111.05800000000001</c:v>
                </c:pt>
                <c:pt idx="223">
                  <c:v>111.55800000000001</c:v>
                </c:pt>
                <c:pt idx="224">
                  <c:v>112.05800000000001</c:v>
                </c:pt>
                <c:pt idx="225">
                  <c:v>112.559</c:v>
                </c:pt>
                <c:pt idx="226">
                  <c:v>113.059</c:v>
                </c:pt>
                <c:pt idx="227">
                  <c:v>113.559</c:v>
                </c:pt>
                <c:pt idx="228">
                  <c:v>114.059</c:v>
                </c:pt>
                <c:pt idx="229">
                  <c:v>114.56</c:v>
                </c:pt>
                <c:pt idx="230">
                  <c:v>115.06</c:v>
                </c:pt>
                <c:pt idx="231">
                  <c:v>115.56</c:v>
                </c:pt>
                <c:pt idx="232">
                  <c:v>116.06100000000001</c:v>
                </c:pt>
                <c:pt idx="233">
                  <c:v>116.56100000000001</c:v>
                </c:pt>
                <c:pt idx="234">
                  <c:v>117.06100000000001</c:v>
                </c:pt>
                <c:pt idx="235">
                  <c:v>117.56100000000001</c:v>
                </c:pt>
                <c:pt idx="236">
                  <c:v>118.062</c:v>
                </c:pt>
                <c:pt idx="237">
                  <c:v>118.562</c:v>
                </c:pt>
                <c:pt idx="238">
                  <c:v>119.062</c:v>
                </c:pt>
                <c:pt idx="239">
                  <c:v>119.563</c:v>
                </c:pt>
                <c:pt idx="240">
                  <c:v>120.063</c:v>
                </c:pt>
                <c:pt idx="241">
                  <c:v>120.563</c:v>
                </c:pt>
                <c:pt idx="242">
                  <c:v>121.063</c:v>
                </c:pt>
                <c:pt idx="243">
                  <c:v>121.56399999999999</c:v>
                </c:pt>
                <c:pt idx="244">
                  <c:v>122.06399999999999</c:v>
                </c:pt>
                <c:pt idx="245">
                  <c:v>122.56399999999999</c:v>
                </c:pt>
                <c:pt idx="246">
                  <c:v>123.06399999999999</c:v>
                </c:pt>
                <c:pt idx="247">
                  <c:v>123.565</c:v>
                </c:pt>
                <c:pt idx="248">
                  <c:v>124.065</c:v>
                </c:pt>
                <c:pt idx="249">
                  <c:v>124.565</c:v>
                </c:pt>
                <c:pt idx="250">
                  <c:v>125.065</c:v>
                </c:pt>
                <c:pt idx="251">
                  <c:v>125.566</c:v>
                </c:pt>
                <c:pt idx="252">
                  <c:v>126.066</c:v>
                </c:pt>
                <c:pt idx="253">
                  <c:v>126.566</c:v>
                </c:pt>
                <c:pt idx="254">
                  <c:v>127.066</c:v>
                </c:pt>
                <c:pt idx="255">
                  <c:v>127.566</c:v>
                </c:pt>
                <c:pt idx="256">
                  <c:v>128.06700000000001</c:v>
                </c:pt>
                <c:pt idx="257">
                  <c:v>128.56700000000001</c:v>
                </c:pt>
                <c:pt idx="258">
                  <c:v>129.06700000000001</c:v>
                </c:pt>
                <c:pt idx="259">
                  <c:v>129.56800000000001</c:v>
                </c:pt>
                <c:pt idx="260">
                  <c:v>130.06800000000001</c:v>
                </c:pt>
                <c:pt idx="261">
                  <c:v>130.56800000000001</c:v>
                </c:pt>
                <c:pt idx="262">
                  <c:v>131.06800000000001</c:v>
                </c:pt>
                <c:pt idx="263">
                  <c:v>131.56899999999999</c:v>
                </c:pt>
                <c:pt idx="264">
                  <c:v>132.06899999999999</c:v>
                </c:pt>
                <c:pt idx="265">
                  <c:v>132.56899999999999</c:v>
                </c:pt>
                <c:pt idx="266">
                  <c:v>133.06899999999999</c:v>
                </c:pt>
                <c:pt idx="267">
                  <c:v>133.56899999999999</c:v>
                </c:pt>
                <c:pt idx="268">
                  <c:v>134.07</c:v>
                </c:pt>
                <c:pt idx="269">
                  <c:v>134.57</c:v>
                </c:pt>
                <c:pt idx="270">
                  <c:v>135.07</c:v>
                </c:pt>
                <c:pt idx="271">
                  <c:v>135.571</c:v>
                </c:pt>
                <c:pt idx="272">
                  <c:v>136.071</c:v>
                </c:pt>
                <c:pt idx="273">
                  <c:v>136.571</c:v>
                </c:pt>
                <c:pt idx="274">
                  <c:v>137.071</c:v>
                </c:pt>
                <c:pt idx="275">
                  <c:v>137.571</c:v>
                </c:pt>
                <c:pt idx="276">
                  <c:v>138.071</c:v>
                </c:pt>
                <c:pt idx="277">
                  <c:v>138.572</c:v>
                </c:pt>
                <c:pt idx="278">
                  <c:v>139.072</c:v>
                </c:pt>
                <c:pt idx="279">
                  <c:v>139.572</c:v>
                </c:pt>
                <c:pt idx="280">
                  <c:v>140.072</c:v>
                </c:pt>
                <c:pt idx="281">
                  <c:v>140.57300000000001</c:v>
                </c:pt>
                <c:pt idx="282">
                  <c:v>141.07300000000001</c:v>
                </c:pt>
                <c:pt idx="283">
                  <c:v>141.57300000000001</c:v>
                </c:pt>
                <c:pt idx="284">
                  <c:v>142.07300000000001</c:v>
                </c:pt>
                <c:pt idx="285">
                  <c:v>142.57300000000001</c:v>
                </c:pt>
                <c:pt idx="286">
                  <c:v>143.07400000000001</c:v>
                </c:pt>
                <c:pt idx="287">
                  <c:v>143.57400000000001</c:v>
                </c:pt>
                <c:pt idx="288">
                  <c:v>144.07400000000001</c:v>
                </c:pt>
                <c:pt idx="289">
                  <c:v>144.57400000000001</c:v>
                </c:pt>
                <c:pt idx="290">
                  <c:v>145.07499999999999</c:v>
                </c:pt>
                <c:pt idx="291">
                  <c:v>145.57499999999999</c:v>
                </c:pt>
                <c:pt idx="292">
                  <c:v>146.07499999999999</c:v>
                </c:pt>
                <c:pt idx="293">
                  <c:v>146.57599999999999</c:v>
                </c:pt>
                <c:pt idx="294">
                  <c:v>147.07599999999999</c:v>
                </c:pt>
                <c:pt idx="295">
                  <c:v>147.57599999999999</c:v>
                </c:pt>
                <c:pt idx="296">
                  <c:v>148.07599999999999</c:v>
                </c:pt>
                <c:pt idx="297">
                  <c:v>148.577</c:v>
                </c:pt>
                <c:pt idx="298">
                  <c:v>149.077</c:v>
                </c:pt>
                <c:pt idx="299">
                  <c:v>149.577</c:v>
                </c:pt>
                <c:pt idx="300">
                  <c:v>150.078</c:v>
                </c:pt>
                <c:pt idx="301">
                  <c:v>150.578</c:v>
                </c:pt>
                <c:pt idx="302">
                  <c:v>151.078</c:v>
                </c:pt>
                <c:pt idx="303">
                  <c:v>151.578</c:v>
                </c:pt>
                <c:pt idx="304">
                  <c:v>152.07900000000001</c:v>
                </c:pt>
                <c:pt idx="305">
                  <c:v>152.57900000000001</c:v>
                </c:pt>
                <c:pt idx="306">
                  <c:v>153.07900000000001</c:v>
                </c:pt>
                <c:pt idx="307">
                  <c:v>153.57900000000001</c:v>
                </c:pt>
                <c:pt idx="308">
                  <c:v>154.08000000000001</c:v>
                </c:pt>
                <c:pt idx="309">
                  <c:v>154.58000000000001</c:v>
                </c:pt>
                <c:pt idx="310">
                  <c:v>155.08000000000001</c:v>
                </c:pt>
                <c:pt idx="311">
                  <c:v>155.58099999999999</c:v>
                </c:pt>
                <c:pt idx="312">
                  <c:v>156.08099999999999</c:v>
                </c:pt>
                <c:pt idx="313">
                  <c:v>156.58099999999999</c:v>
                </c:pt>
                <c:pt idx="314">
                  <c:v>157.08099999999999</c:v>
                </c:pt>
                <c:pt idx="315">
                  <c:v>157.58199999999999</c:v>
                </c:pt>
                <c:pt idx="316">
                  <c:v>158.08199999999999</c:v>
                </c:pt>
                <c:pt idx="317">
                  <c:v>158.58199999999999</c:v>
                </c:pt>
                <c:pt idx="318">
                  <c:v>159.083</c:v>
                </c:pt>
                <c:pt idx="319">
                  <c:v>159.583</c:v>
                </c:pt>
                <c:pt idx="320">
                  <c:v>160.083</c:v>
                </c:pt>
                <c:pt idx="321">
                  <c:v>160.583</c:v>
                </c:pt>
                <c:pt idx="322">
                  <c:v>161.084</c:v>
                </c:pt>
                <c:pt idx="323">
                  <c:v>161.584</c:v>
                </c:pt>
                <c:pt idx="324">
                  <c:v>162.084</c:v>
                </c:pt>
                <c:pt idx="325">
                  <c:v>162.584</c:v>
                </c:pt>
                <c:pt idx="326">
                  <c:v>163.08500000000001</c:v>
                </c:pt>
                <c:pt idx="327">
                  <c:v>163.58500000000001</c:v>
                </c:pt>
                <c:pt idx="328">
                  <c:v>164.08500000000001</c:v>
                </c:pt>
                <c:pt idx="329">
                  <c:v>164.58500000000001</c:v>
                </c:pt>
                <c:pt idx="330">
                  <c:v>165.08600000000001</c:v>
                </c:pt>
                <c:pt idx="331">
                  <c:v>165.58600000000001</c:v>
                </c:pt>
                <c:pt idx="332">
                  <c:v>166.08600000000001</c:v>
                </c:pt>
                <c:pt idx="333">
                  <c:v>166.58600000000001</c:v>
                </c:pt>
                <c:pt idx="334">
                  <c:v>167.08600000000001</c:v>
                </c:pt>
                <c:pt idx="335">
                  <c:v>167.58699999999999</c:v>
                </c:pt>
                <c:pt idx="336">
                  <c:v>168.08699999999999</c:v>
                </c:pt>
                <c:pt idx="337">
                  <c:v>168.58699999999999</c:v>
                </c:pt>
                <c:pt idx="338">
                  <c:v>169.08799999999999</c:v>
                </c:pt>
                <c:pt idx="339">
                  <c:v>169.58799999999999</c:v>
                </c:pt>
                <c:pt idx="340">
                  <c:v>170.08799999999999</c:v>
                </c:pt>
                <c:pt idx="341">
                  <c:v>170.58799999999999</c:v>
                </c:pt>
                <c:pt idx="342">
                  <c:v>171.089</c:v>
                </c:pt>
                <c:pt idx="343">
                  <c:v>171.589</c:v>
                </c:pt>
                <c:pt idx="344">
                  <c:v>172.089</c:v>
                </c:pt>
                <c:pt idx="345">
                  <c:v>172.589</c:v>
                </c:pt>
                <c:pt idx="346">
                  <c:v>173.09</c:v>
                </c:pt>
                <c:pt idx="347">
                  <c:v>173.59</c:v>
                </c:pt>
                <c:pt idx="348">
                  <c:v>174.09</c:v>
                </c:pt>
                <c:pt idx="349">
                  <c:v>174.59</c:v>
                </c:pt>
                <c:pt idx="350">
                  <c:v>175.09100000000001</c:v>
                </c:pt>
                <c:pt idx="351">
                  <c:v>175.59100000000001</c:v>
                </c:pt>
                <c:pt idx="352">
                  <c:v>176.09100000000001</c:v>
                </c:pt>
                <c:pt idx="353">
                  <c:v>176.59100000000001</c:v>
                </c:pt>
                <c:pt idx="354">
                  <c:v>177.09200000000001</c:v>
                </c:pt>
                <c:pt idx="355">
                  <c:v>177.59200000000001</c:v>
                </c:pt>
                <c:pt idx="356">
                  <c:v>178.09200000000001</c:v>
                </c:pt>
                <c:pt idx="357">
                  <c:v>178.59299999999999</c:v>
                </c:pt>
                <c:pt idx="358">
                  <c:v>179.09299999999999</c:v>
                </c:pt>
                <c:pt idx="359">
                  <c:v>179.59299999999999</c:v>
                </c:pt>
                <c:pt idx="360">
                  <c:v>180.09299999999999</c:v>
                </c:pt>
                <c:pt idx="361">
                  <c:v>180.59399999999999</c:v>
                </c:pt>
                <c:pt idx="362">
                  <c:v>181.09399999999999</c:v>
                </c:pt>
                <c:pt idx="363">
                  <c:v>181.59399999999999</c:v>
                </c:pt>
                <c:pt idx="364">
                  <c:v>182.09399999999999</c:v>
                </c:pt>
                <c:pt idx="365">
                  <c:v>182.595</c:v>
                </c:pt>
                <c:pt idx="366">
                  <c:v>183.095</c:v>
                </c:pt>
                <c:pt idx="367">
                  <c:v>183.595</c:v>
                </c:pt>
                <c:pt idx="368">
                  <c:v>184.096</c:v>
                </c:pt>
                <c:pt idx="369">
                  <c:v>184.596</c:v>
                </c:pt>
                <c:pt idx="370">
                  <c:v>185.096</c:v>
                </c:pt>
                <c:pt idx="371">
                  <c:v>185.596</c:v>
                </c:pt>
                <c:pt idx="372">
                  <c:v>186.09700000000001</c:v>
                </c:pt>
                <c:pt idx="373">
                  <c:v>186.59700000000001</c:v>
                </c:pt>
                <c:pt idx="374">
                  <c:v>187.09700000000001</c:v>
                </c:pt>
                <c:pt idx="375">
                  <c:v>187.59800000000001</c:v>
                </c:pt>
                <c:pt idx="376">
                  <c:v>188.09800000000001</c:v>
                </c:pt>
                <c:pt idx="377">
                  <c:v>188.59800000000001</c:v>
                </c:pt>
                <c:pt idx="378">
                  <c:v>189.09800000000001</c:v>
                </c:pt>
                <c:pt idx="379">
                  <c:v>189.59899999999999</c:v>
                </c:pt>
                <c:pt idx="380">
                  <c:v>190.09899999999999</c:v>
                </c:pt>
                <c:pt idx="381">
                  <c:v>190.59899999999999</c:v>
                </c:pt>
                <c:pt idx="382">
                  <c:v>191.09899999999999</c:v>
                </c:pt>
                <c:pt idx="383">
                  <c:v>191.59899999999999</c:v>
                </c:pt>
                <c:pt idx="384">
                  <c:v>192.09899999999999</c:v>
                </c:pt>
                <c:pt idx="385">
                  <c:v>192.59899999999999</c:v>
                </c:pt>
              </c:numCache>
            </c:numRef>
          </c:xVal>
          <c:yVal>
            <c:numRef>
              <c:f>'C:\Users\Yukikata\Desktop\製品開発\WS\ヤニ入りはんだ\開発ファイルNo.350 高濡れWS開発\行方検討\開発データ\信頼性試験\HAST\No.505141_測定データ_本試験\[No.505141_測定データ_本試験修正.xls]A1'!$E$53:$E$438</c:f>
              <c:numCache>
                <c:formatCode>General</c:formatCode>
                <c:ptCount val="386"/>
                <c:pt idx="0">
                  <c:v>38300000</c:v>
                </c:pt>
                <c:pt idx="1">
                  <c:v>70850000</c:v>
                </c:pt>
                <c:pt idx="2">
                  <c:v>84730000</c:v>
                </c:pt>
                <c:pt idx="3">
                  <c:v>94040000</c:v>
                </c:pt>
                <c:pt idx="4">
                  <c:v>100700000</c:v>
                </c:pt>
                <c:pt idx="5">
                  <c:v>106100000</c:v>
                </c:pt>
                <c:pt idx="6">
                  <c:v>109500000</c:v>
                </c:pt>
                <c:pt idx="7">
                  <c:v>114000000</c:v>
                </c:pt>
                <c:pt idx="8">
                  <c:v>117700000</c:v>
                </c:pt>
                <c:pt idx="9">
                  <c:v>121600000</c:v>
                </c:pt>
                <c:pt idx="10">
                  <c:v>126100000</c:v>
                </c:pt>
                <c:pt idx="11">
                  <c:v>129500000</c:v>
                </c:pt>
                <c:pt idx="12">
                  <c:v>133900000</c:v>
                </c:pt>
                <c:pt idx="13">
                  <c:v>139700000</c:v>
                </c:pt>
                <c:pt idx="14">
                  <c:v>143400000</c:v>
                </c:pt>
                <c:pt idx="15">
                  <c:v>147300000</c:v>
                </c:pt>
                <c:pt idx="16">
                  <c:v>151900000</c:v>
                </c:pt>
                <c:pt idx="17">
                  <c:v>157100000</c:v>
                </c:pt>
                <c:pt idx="18">
                  <c:v>161500000</c:v>
                </c:pt>
                <c:pt idx="19">
                  <c:v>165800000</c:v>
                </c:pt>
                <c:pt idx="20">
                  <c:v>169800000</c:v>
                </c:pt>
                <c:pt idx="21">
                  <c:v>174300000</c:v>
                </c:pt>
                <c:pt idx="22">
                  <c:v>178300000</c:v>
                </c:pt>
                <c:pt idx="23">
                  <c:v>182300000</c:v>
                </c:pt>
                <c:pt idx="24">
                  <c:v>186000000</c:v>
                </c:pt>
                <c:pt idx="25">
                  <c:v>190000000</c:v>
                </c:pt>
                <c:pt idx="26">
                  <c:v>192700000</c:v>
                </c:pt>
                <c:pt idx="27">
                  <c:v>196900000</c:v>
                </c:pt>
                <c:pt idx="28">
                  <c:v>199400000</c:v>
                </c:pt>
                <c:pt idx="29">
                  <c:v>202900000</c:v>
                </c:pt>
                <c:pt idx="30">
                  <c:v>205900000</c:v>
                </c:pt>
                <c:pt idx="31">
                  <c:v>208500000</c:v>
                </c:pt>
                <c:pt idx="32">
                  <c:v>212700000</c:v>
                </c:pt>
                <c:pt idx="33">
                  <c:v>215200000</c:v>
                </c:pt>
                <c:pt idx="34">
                  <c:v>217900000</c:v>
                </c:pt>
                <c:pt idx="35">
                  <c:v>220700000</c:v>
                </c:pt>
                <c:pt idx="36">
                  <c:v>222700000</c:v>
                </c:pt>
                <c:pt idx="37">
                  <c:v>225500000</c:v>
                </c:pt>
                <c:pt idx="38">
                  <c:v>227100000</c:v>
                </c:pt>
                <c:pt idx="39">
                  <c:v>229800000</c:v>
                </c:pt>
                <c:pt idx="40">
                  <c:v>231100000</c:v>
                </c:pt>
                <c:pt idx="41">
                  <c:v>233900000</c:v>
                </c:pt>
                <c:pt idx="42">
                  <c:v>234700000</c:v>
                </c:pt>
                <c:pt idx="43">
                  <c:v>236300000</c:v>
                </c:pt>
                <c:pt idx="44">
                  <c:v>236900000</c:v>
                </c:pt>
                <c:pt idx="45">
                  <c:v>239800000</c:v>
                </c:pt>
                <c:pt idx="46">
                  <c:v>240300000</c:v>
                </c:pt>
                <c:pt idx="47">
                  <c:v>242200000</c:v>
                </c:pt>
                <c:pt idx="48">
                  <c:v>242800000</c:v>
                </c:pt>
                <c:pt idx="49">
                  <c:v>243800000</c:v>
                </c:pt>
                <c:pt idx="50">
                  <c:v>243900000</c:v>
                </c:pt>
                <c:pt idx="51">
                  <c:v>245200000</c:v>
                </c:pt>
                <c:pt idx="52">
                  <c:v>246400000</c:v>
                </c:pt>
                <c:pt idx="53">
                  <c:v>247300000</c:v>
                </c:pt>
                <c:pt idx="54">
                  <c:v>248300000</c:v>
                </c:pt>
                <c:pt idx="55">
                  <c:v>248800000</c:v>
                </c:pt>
                <c:pt idx="56">
                  <c:v>248400000</c:v>
                </c:pt>
                <c:pt idx="57">
                  <c:v>249800000</c:v>
                </c:pt>
                <c:pt idx="58">
                  <c:v>249900000</c:v>
                </c:pt>
                <c:pt idx="59">
                  <c:v>249400000</c:v>
                </c:pt>
                <c:pt idx="60">
                  <c:v>250400000</c:v>
                </c:pt>
                <c:pt idx="61">
                  <c:v>250100000</c:v>
                </c:pt>
                <c:pt idx="62">
                  <c:v>248800000</c:v>
                </c:pt>
                <c:pt idx="63">
                  <c:v>249300000</c:v>
                </c:pt>
                <c:pt idx="64">
                  <c:v>248600000</c:v>
                </c:pt>
                <c:pt idx="65">
                  <c:v>249500000</c:v>
                </c:pt>
                <c:pt idx="66">
                  <c:v>249400000</c:v>
                </c:pt>
                <c:pt idx="67">
                  <c:v>249200000</c:v>
                </c:pt>
                <c:pt idx="68">
                  <c:v>248400000</c:v>
                </c:pt>
                <c:pt idx="69">
                  <c:v>248600000</c:v>
                </c:pt>
                <c:pt idx="70">
                  <c:v>249000000</c:v>
                </c:pt>
                <c:pt idx="71">
                  <c:v>248300000</c:v>
                </c:pt>
                <c:pt idx="72">
                  <c:v>247000000</c:v>
                </c:pt>
                <c:pt idx="73">
                  <c:v>247500000</c:v>
                </c:pt>
                <c:pt idx="74">
                  <c:v>246700000</c:v>
                </c:pt>
                <c:pt idx="75">
                  <c:v>247800000</c:v>
                </c:pt>
                <c:pt idx="76">
                  <c:v>245700000</c:v>
                </c:pt>
                <c:pt idx="77">
                  <c:v>246600000</c:v>
                </c:pt>
                <c:pt idx="78">
                  <c:v>245600000</c:v>
                </c:pt>
                <c:pt idx="79">
                  <c:v>244800000</c:v>
                </c:pt>
                <c:pt idx="80">
                  <c:v>245500000</c:v>
                </c:pt>
                <c:pt idx="81">
                  <c:v>244400000</c:v>
                </c:pt>
                <c:pt idx="82">
                  <c:v>244900000</c:v>
                </c:pt>
                <c:pt idx="83">
                  <c:v>244600000</c:v>
                </c:pt>
                <c:pt idx="84">
                  <c:v>244600000</c:v>
                </c:pt>
                <c:pt idx="85">
                  <c:v>244600000</c:v>
                </c:pt>
                <c:pt idx="86">
                  <c:v>219200000</c:v>
                </c:pt>
                <c:pt idx="87">
                  <c:v>227500000</c:v>
                </c:pt>
                <c:pt idx="88">
                  <c:v>234200000</c:v>
                </c:pt>
                <c:pt idx="89">
                  <c:v>237400000</c:v>
                </c:pt>
                <c:pt idx="90">
                  <c:v>238500000</c:v>
                </c:pt>
                <c:pt idx="91">
                  <c:v>238900000</c:v>
                </c:pt>
                <c:pt idx="92">
                  <c:v>238700000</c:v>
                </c:pt>
                <c:pt idx="93">
                  <c:v>239800000</c:v>
                </c:pt>
                <c:pt idx="94">
                  <c:v>240300000</c:v>
                </c:pt>
                <c:pt idx="95">
                  <c:v>240700000</c:v>
                </c:pt>
                <c:pt idx="96">
                  <c:v>236600000</c:v>
                </c:pt>
                <c:pt idx="97">
                  <c:v>236900000</c:v>
                </c:pt>
                <c:pt idx="98">
                  <c:v>236400000</c:v>
                </c:pt>
                <c:pt idx="99">
                  <c:v>238700000</c:v>
                </c:pt>
                <c:pt idx="100">
                  <c:v>237500000</c:v>
                </c:pt>
                <c:pt idx="101">
                  <c:v>239600000</c:v>
                </c:pt>
                <c:pt idx="102">
                  <c:v>239900000</c:v>
                </c:pt>
                <c:pt idx="103">
                  <c:v>241400000</c:v>
                </c:pt>
                <c:pt idx="104">
                  <c:v>241400000</c:v>
                </c:pt>
                <c:pt idx="105">
                  <c:v>241000000</c:v>
                </c:pt>
                <c:pt idx="106">
                  <c:v>241600000</c:v>
                </c:pt>
                <c:pt idx="107">
                  <c:v>242300000</c:v>
                </c:pt>
                <c:pt idx="108">
                  <c:v>242700000</c:v>
                </c:pt>
                <c:pt idx="109">
                  <c:v>243700000</c:v>
                </c:pt>
                <c:pt idx="110">
                  <c:v>243400000</c:v>
                </c:pt>
                <c:pt idx="111">
                  <c:v>243900000</c:v>
                </c:pt>
                <c:pt idx="112">
                  <c:v>245600000</c:v>
                </c:pt>
                <c:pt idx="113">
                  <c:v>245000000</c:v>
                </c:pt>
                <c:pt idx="114">
                  <c:v>245100000</c:v>
                </c:pt>
                <c:pt idx="115">
                  <c:v>246000000</c:v>
                </c:pt>
                <c:pt idx="116">
                  <c:v>247400000</c:v>
                </c:pt>
                <c:pt idx="117">
                  <c:v>247900000</c:v>
                </c:pt>
                <c:pt idx="118">
                  <c:v>247600000</c:v>
                </c:pt>
                <c:pt idx="119">
                  <c:v>248100000</c:v>
                </c:pt>
                <c:pt idx="120">
                  <c:v>248900000</c:v>
                </c:pt>
                <c:pt idx="121">
                  <c:v>250000000</c:v>
                </c:pt>
                <c:pt idx="122">
                  <c:v>249500000</c:v>
                </c:pt>
                <c:pt idx="123">
                  <c:v>251100000</c:v>
                </c:pt>
                <c:pt idx="124">
                  <c:v>250800000</c:v>
                </c:pt>
                <c:pt idx="125">
                  <c:v>252800000</c:v>
                </c:pt>
                <c:pt idx="126">
                  <c:v>252500000</c:v>
                </c:pt>
                <c:pt idx="127">
                  <c:v>252900000</c:v>
                </c:pt>
                <c:pt idx="128">
                  <c:v>253900000</c:v>
                </c:pt>
                <c:pt idx="129">
                  <c:v>253300000</c:v>
                </c:pt>
                <c:pt idx="130">
                  <c:v>255900000</c:v>
                </c:pt>
                <c:pt idx="131">
                  <c:v>257700000</c:v>
                </c:pt>
                <c:pt idx="132">
                  <c:v>253500000</c:v>
                </c:pt>
                <c:pt idx="133">
                  <c:v>230700000</c:v>
                </c:pt>
                <c:pt idx="134">
                  <c:v>243500000</c:v>
                </c:pt>
                <c:pt idx="135">
                  <c:v>246800000</c:v>
                </c:pt>
                <c:pt idx="136">
                  <c:v>250200000</c:v>
                </c:pt>
                <c:pt idx="137">
                  <c:v>249300000</c:v>
                </c:pt>
                <c:pt idx="138">
                  <c:v>252000000</c:v>
                </c:pt>
                <c:pt idx="139">
                  <c:v>253300000</c:v>
                </c:pt>
                <c:pt idx="140">
                  <c:v>252800000</c:v>
                </c:pt>
                <c:pt idx="141">
                  <c:v>254400000</c:v>
                </c:pt>
                <c:pt idx="142">
                  <c:v>256200000</c:v>
                </c:pt>
                <c:pt idx="143">
                  <c:v>256300000</c:v>
                </c:pt>
                <c:pt idx="144">
                  <c:v>257400000</c:v>
                </c:pt>
                <c:pt idx="145">
                  <c:v>256900000</c:v>
                </c:pt>
                <c:pt idx="146">
                  <c:v>259400000</c:v>
                </c:pt>
                <c:pt idx="147">
                  <c:v>259700000</c:v>
                </c:pt>
                <c:pt idx="148">
                  <c:v>260900000</c:v>
                </c:pt>
                <c:pt idx="149">
                  <c:v>261100000</c:v>
                </c:pt>
                <c:pt idx="150">
                  <c:v>262300000</c:v>
                </c:pt>
                <c:pt idx="151">
                  <c:v>263800000</c:v>
                </c:pt>
                <c:pt idx="152">
                  <c:v>265400000</c:v>
                </c:pt>
                <c:pt idx="153">
                  <c:v>266700000</c:v>
                </c:pt>
                <c:pt idx="154">
                  <c:v>267600000</c:v>
                </c:pt>
                <c:pt idx="155">
                  <c:v>267800000</c:v>
                </c:pt>
                <c:pt idx="156">
                  <c:v>268100000</c:v>
                </c:pt>
                <c:pt idx="157">
                  <c:v>269700000</c:v>
                </c:pt>
                <c:pt idx="158">
                  <c:v>271000000</c:v>
                </c:pt>
                <c:pt idx="159">
                  <c:v>273500000</c:v>
                </c:pt>
                <c:pt idx="160">
                  <c:v>272800000</c:v>
                </c:pt>
                <c:pt idx="161">
                  <c:v>273400000</c:v>
                </c:pt>
                <c:pt idx="162">
                  <c:v>275900000</c:v>
                </c:pt>
                <c:pt idx="163">
                  <c:v>276900000</c:v>
                </c:pt>
                <c:pt idx="164">
                  <c:v>277200000</c:v>
                </c:pt>
                <c:pt idx="165">
                  <c:v>278100000</c:v>
                </c:pt>
                <c:pt idx="166">
                  <c:v>278900000</c:v>
                </c:pt>
                <c:pt idx="167">
                  <c:v>278900000</c:v>
                </c:pt>
                <c:pt idx="168">
                  <c:v>281500000</c:v>
                </c:pt>
                <c:pt idx="169">
                  <c:v>281600000</c:v>
                </c:pt>
                <c:pt idx="170">
                  <c:v>282700000</c:v>
                </c:pt>
                <c:pt idx="171">
                  <c:v>284100000</c:v>
                </c:pt>
                <c:pt idx="172">
                  <c:v>285300000</c:v>
                </c:pt>
                <c:pt idx="173">
                  <c:v>285500000</c:v>
                </c:pt>
                <c:pt idx="174">
                  <c:v>287700000</c:v>
                </c:pt>
                <c:pt idx="175">
                  <c:v>285400000</c:v>
                </c:pt>
                <c:pt idx="176">
                  <c:v>287900000</c:v>
                </c:pt>
                <c:pt idx="177">
                  <c:v>290700000</c:v>
                </c:pt>
                <c:pt idx="178">
                  <c:v>290100000</c:v>
                </c:pt>
                <c:pt idx="179">
                  <c:v>291300000</c:v>
                </c:pt>
                <c:pt idx="180">
                  <c:v>292900000</c:v>
                </c:pt>
                <c:pt idx="181">
                  <c:v>293500000</c:v>
                </c:pt>
                <c:pt idx="182">
                  <c:v>293100000</c:v>
                </c:pt>
                <c:pt idx="183">
                  <c:v>294300000</c:v>
                </c:pt>
                <c:pt idx="184">
                  <c:v>294900000</c:v>
                </c:pt>
                <c:pt idx="185">
                  <c:v>296500000</c:v>
                </c:pt>
                <c:pt idx="186">
                  <c:v>298800000</c:v>
                </c:pt>
                <c:pt idx="187">
                  <c:v>298800000</c:v>
                </c:pt>
                <c:pt idx="188">
                  <c:v>300200000</c:v>
                </c:pt>
                <c:pt idx="189">
                  <c:v>300800000</c:v>
                </c:pt>
                <c:pt idx="190">
                  <c:v>301500000</c:v>
                </c:pt>
                <c:pt idx="191">
                  <c:v>302300000</c:v>
                </c:pt>
                <c:pt idx="192">
                  <c:v>303600000</c:v>
                </c:pt>
                <c:pt idx="193">
                  <c:v>306400000</c:v>
                </c:pt>
                <c:pt idx="194">
                  <c:v>306700000</c:v>
                </c:pt>
                <c:pt idx="195">
                  <c:v>309100000</c:v>
                </c:pt>
                <c:pt idx="196">
                  <c:v>309400000</c:v>
                </c:pt>
                <c:pt idx="197">
                  <c:v>310800000</c:v>
                </c:pt>
                <c:pt idx="198">
                  <c:v>311200000</c:v>
                </c:pt>
                <c:pt idx="199">
                  <c:v>311800000</c:v>
                </c:pt>
                <c:pt idx="200">
                  <c:v>311800000</c:v>
                </c:pt>
                <c:pt idx="201">
                  <c:v>314000000</c:v>
                </c:pt>
                <c:pt idx="202">
                  <c:v>313600000</c:v>
                </c:pt>
                <c:pt idx="203">
                  <c:v>315600000</c:v>
                </c:pt>
                <c:pt idx="204">
                  <c:v>317700000</c:v>
                </c:pt>
                <c:pt idx="205">
                  <c:v>318000000</c:v>
                </c:pt>
                <c:pt idx="206">
                  <c:v>318500000</c:v>
                </c:pt>
                <c:pt idx="207">
                  <c:v>321500000</c:v>
                </c:pt>
                <c:pt idx="208">
                  <c:v>320800000</c:v>
                </c:pt>
                <c:pt idx="209">
                  <c:v>321700000</c:v>
                </c:pt>
                <c:pt idx="210">
                  <c:v>326000000</c:v>
                </c:pt>
                <c:pt idx="211">
                  <c:v>323700000</c:v>
                </c:pt>
                <c:pt idx="212">
                  <c:v>324900000</c:v>
                </c:pt>
                <c:pt idx="213">
                  <c:v>327000000</c:v>
                </c:pt>
                <c:pt idx="214">
                  <c:v>327100000</c:v>
                </c:pt>
                <c:pt idx="215">
                  <c:v>330500000</c:v>
                </c:pt>
                <c:pt idx="216">
                  <c:v>330900000</c:v>
                </c:pt>
                <c:pt idx="217">
                  <c:v>331300000</c:v>
                </c:pt>
                <c:pt idx="218">
                  <c:v>332800000</c:v>
                </c:pt>
                <c:pt idx="219">
                  <c:v>333300000</c:v>
                </c:pt>
                <c:pt idx="220">
                  <c:v>334000000</c:v>
                </c:pt>
                <c:pt idx="221">
                  <c:v>336200000</c:v>
                </c:pt>
                <c:pt idx="222">
                  <c:v>336600000</c:v>
                </c:pt>
                <c:pt idx="223">
                  <c:v>335300000</c:v>
                </c:pt>
                <c:pt idx="224">
                  <c:v>337700000</c:v>
                </c:pt>
                <c:pt idx="225">
                  <c:v>339200000</c:v>
                </c:pt>
                <c:pt idx="226">
                  <c:v>338700000</c:v>
                </c:pt>
                <c:pt idx="227">
                  <c:v>340500000</c:v>
                </c:pt>
                <c:pt idx="228">
                  <c:v>340900000</c:v>
                </c:pt>
                <c:pt idx="229">
                  <c:v>342400000</c:v>
                </c:pt>
                <c:pt idx="230">
                  <c:v>342300000</c:v>
                </c:pt>
                <c:pt idx="231">
                  <c:v>344000000</c:v>
                </c:pt>
                <c:pt idx="232">
                  <c:v>344200000</c:v>
                </c:pt>
                <c:pt idx="233">
                  <c:v>347000000</c:v>
                </c:pt>
                <c:pt idx="234">
                  <c:v>348700000</c:v>
                </c:pt>
                <c:pt idx="235">
                  <c:v>349300000</c:v>
                </c:pt>
                <c:pt idx="236">
                  <c:v>352000000</c:v>
                </c:pt>
                <c:pt idx="237">
                  <c:v>352700000</c:v>
                </c:pt>
                <c:pt idx="238">
                  <c:v>353300000</c:v>
                </c:pt>
                <c:pt idx="239">
                  <c:v>355400000</c:v>
                </c:pt>
                <c:pt idx="240">
                  <c:v>355000000</c:v>
                </c:pt>
                <c:pt idx="241">
                  <c:v>354800000</c:v>
                </c:pt>
                <c:pt idx="242">
                  <c:v>358600000</c:v>
                </c:pt>
                <c:pt idx="243">
                  <c:v>358500000</c:v>
                </c:pt>
                <c:pt idx="244">
                  <c:v>359500000</c:v>
                </c:pt>
                <c:pt idx="245">
                  <c:v>361000000</c:v>
                </c:pt>
                <c:pt idx="246">
                  <c:v>361700000</c:v>
                </c:pt>
                <c:pt idx="247">
                  <c:v>362900000</c:v>
                </c:pt>
                <c:pt idx="248">
                  <c:v>364600000</c:v>
                </c:pt>
                <c:pt idx="249">
                  <c:v>364800000</c:v>
                </c:pt>
                <c:pt idx="250">
                  <c:v>366900000</c:v>
                </c:pt>
                <c:pt idx="251">
                  <c:v>369300000</c:v>
                </c:pt>
                <c:pt idx="252">
                  <c:v>370900000</c:v>
                </c:pt>
                <c:pt idx="253">
                  <c:v>369200000</c:v>
                </c:pt>
                <c:pt idx="254">
                  <c:v>371400000</c:v>
                </c:pt>
                <c:pt idx="255">
                  <c:v>371000000</c:v>
                </c:pt>
                <c:pt idx="256">
                  <c:v>372800000</c:v>
                </c:pt>
                <c:pt idx="257">
                  <c:v>373700000</c:v>
                </c:pt>
                <c:pt idx="258">
                  <c:v>375800000</c:v>
                </c:pt>
                <c:pt idx="259">
                  <c:v>376000000</c:v>
                </c:pt>
                <c:pt idx="260">
                  <c:v>375400000</c:v>
                </c:pt>
                <c:pt idx="261">
                  <c:v>377900000</c:v>
                </c:pt>
                <c:pt idx="262">
                  <c:v>379100000</c:v>
                </c:pt>
                <c:pt idx="263">
                  <c:v>384400000</c:v>
                </c:pt>
                <c:pt idx="264">
                  <c:v>381200000</c:v>
                </c:pt>
                <c:pt idx="265">
                  <c:v>383600000</c:v>
                </c:pt>
                <c:pt idx="266">
                  <c:v>381700000</c:v>
                </c:pt>
                <c:pt idx="267">
                  <c:v>384800000</c:v>
                </c:pt>
                <c:pt idx="268">
                  <c:v>383300000</c:v>
                </c:pt>
                <c:pt idx="269">
                  <c:v>385400000</c:v>
                </c:pt>
                <c:pt idx="270">
                  <c:v>383400000</c:v>
                </c:pt>
                <c:pt idx="271">
                  <c:v>386900000</c:v>
                </c:pt>
                <c:pt idx="272">
                  <c:v>387200000</c:v>
                </c:pt>
                <c:pt idx="273">
                  <c:v>387900000</c:v>
                </c:pt>
                <c:pt idx="274">
                  <c:v>389500000</c:v>
                </c:pt>
                <c:pt idx="275">
                  <c:v>391800000</c:v>
                </c:pt>
                <c:pt idx="276">
                  <c:v>390100000</c:v>
                </c:pt>
                <c:pt idx="277">
                  <c:v>389900000</c:v>
                </c:pt>
                <c:pt idx="278">
                  <c:v>394800000</c:v>
                </c:pt>
                <c:pt idx="279">
                  <c:v>394500000</c:v>
                </c:pt>
                <c:pt idx="280">
                  <c:v>398700000</c:v>
                </c:pt>
                <c:pt idx="281">
                  <c:v>395500000</c:v>
                </c:pt>
                <c:pt idx="282">
                  <c:v>402900000</c:v>
                </c:pt>
                <c:pt idx="283">
                  <c:v>403700000</c:v>
                </c:pt>
                <c:pt idx="284">
                  <c:v>404100000</c:v>
                </c:pt>
                <c:pt idx="285">
                  <c:v>405000000</c:v>
                </c:pt>
                <c:pt idx="286">
                  <c:v>408900000</c:v>
                </c:pt>
                <c:pt idx="287">
                  <c:v>406900000</c:v>
                </c:pt>
                <c:pt idx="288">
                  <c:v>409000000</c:v>
                </c:pt>
                <c:pt idx="289">
                  <c:v>410400000</c:v>
                </c:pt>
                <c:pt idx="290">
                  <c:v>410400000</c:v>
                </c:pt>
                <c:pt idx="291">
                  <c:v>408600000</c:v>
                </c:pt>
                <c:pt idx="292">
                  <c:v>406300000</c:v>
                </c:pt>
                <c:pt idx="293">
                  <c:v>410900000</c:v>
                </c:pt>
                <c:pt idx="294">
                  <c:v>412500000</c:v>
                </c:pt>
                <c:pt idx="295">
                  <c:v>415800000</c:v>
                </c:pt>
                <c:pt idx="296">
                  <c:v>416100000</c:v>
                </c:pt>
                <c:pt idx="297">
                  <c:v>416300000</c:v>
                </c:pt>
                <c:pt idx="298">
                  <c:v>419000000</c:v>
                </c:pt>
                <c:pt idx="299">
                  <c:v>418400000</c:v>
                </c:pt>
                <c:pt idx="300">
                  <c:v>418200000</c:v>
                </c:pt>
                <c:pt idx="301">
                  <c:v>418100000</c:v>
                </c:pt>
                <c:pt idx="302">
                  <c:v>420800000</c:v>
                </c:pt>
                <c:pt idx="303">
                  <c:v>423600000</c:v>
                </c:pt>
                <c:pt idx="304">
                  <c:v>424100000</c:v>
                </c:pt>
                <c:pt idx="305">
                  <c:v>424300000</c:v>
                </c:pt>
                <c:pt idx="306">
                  <c:v>426600000</c:v>
                </c:pt>
                <c:pt idx="307">
                  <c:v>429100000</c:v>
                </c:pt>
                <c:pt idx="308">
                  <c:v>428200000</c:v>
                </c:pt>
                <c:pt idx="309">
                  <c:v>429200000</c:v>
                </c:pt>
                <c:pt idx="310">
                  <c:v>432600000</c:v>
                </c:pt>
                <c:pt idx="311">
                  <c:v>432200000</c:v>
                </c:pt>
                <c:pt idx="312">
                  <c:v>433000000</c:v>
                </c:pt>
                <c:pt idx="313">
                  <c:v>433700000</c:v>
                </c:pt>
                <c:pt idx="314">
                  <c:v>433300000</c:v>
                </c:pt>
                <c:pt idx="315">
                  <c:v>432400000</c:v>
                </c:pt>
                <c:pt idx="316">
                  <c:v>434100000</c:v>
                </c:pt>
                <c:pt idx="317">
                  <c:v>435100000</c:v>
                </c:pt>
                <c:pt idx="318">
                  <c:v>434900000</c:v>
                </c:pt>
                <c:pt idx="319">
                  <c:v>435600000</c:v>
                </c:pt>
                <c:pt idx="320">
                  <c:v>434500000</c:v>
                </c:pt>
                <c:pt idx="321">
                  <c:v>439500000</c:v>
                </c:pt>
                <c:pt idx="322">
                  <c:v>437000000</c:v>
                </c:pt>
                <c:pt idx="323">
                  <c:v>439600000</c:v>
                </c:pt>
                <c:pt idx="324">
                  <c:v>438500000</c:v>
                </c:pt>
                <c:pt idx="325">
                  <c:v>438900000</c:v>
                </c:pt>
                <c:pt idx="326">
                  <c:v>443100000</c:v>
                </c:pt>
                <c:pt idx="327">
                  <c:v>441900000</c:v>
                </c:pt>
                <c:pt idx="328">
                  <c:v>443800000</c:v>
                </c:pt>
                <c:pt idx="329">
                  <c:v>444400000</c:v>
                </c:pt>
                <c:pt idx="330">
                  <c:v>443300000</c:v>
                </c:pt>
                <c:pt idx="331">
                  <c:v>444100000</c:v>
                </c:pt>
                <c:pt idx="332">
                  <c:v>447000000</c:v>
                </c:pt>
                <c:pt idx="333">
                  <c:v>447300000</c:v>
                </c:pt>
                <c:pt idx="334">
                  <c:v>450100000</c:v>
                </c:pt>
                <c:pt idx="335">
                  <c:v>449900000</c:v>
                </c:pt>
                <c:pt idx="336">
                  <c:v>452300000</c:v>
                </c:pt>
                <c:pt idx="337">
                  <c:v>452300000</c:v>
                </c:pt>
                <c:pt idx="338">
                  <c:v>454700000</c:v>
                </c:pt>
                <c:pt idx="339">
                  <c:v>452900000</c:v>
                </c:pt>
                <c:pt idx="340">
                  <c:v>455900000</c:v>
                </c:pt>
                <c:pt idx="341">
                  <c:v>456300000</c:v>
                </c:pt>
                <c:pt idx="342">
                  <c:v>457800000</c:v>
                </c:pt>
                <c:pt idx="343">
                  <c:v>457300000</c:v>
                </c:pt>
                <c:pt idx="344">
                  <c:v>461000000</c:v>
                </c:pt>
                <c:pt idx="345">
                  <c:v>458700000</c:v>
                </c:pt>
                <c:pt idx="346">
                  <c:v>462100000</c:v>
                </c:pt>
                <c:pt idx="347">
                  <c:v>460900000</c:v>
                </c:pt>
                <c:pt idx="348">
                  <c:v>462700000</c:v>
                </c:pt>
                <c:pt idx="349">
                  <c:v>464900000</c:v>
                </c:pt>
                <c:pt idx="350">
                  <c:v>464900000</c:v>
                </c:pt>
                <c:pt idx="351">
                  <c:v>465500000</c:v>
                </c:pt>
                <c:pt idx="352">
                  <c:v>468600000</c:v>
                </c:pt>
                <c:pt idx="353">
                  <c:v>467000000</c:v>
                </c:pt>
                <c:pt idx="354">
                  <c:v>467000000</c:v>
                </c:pt>
                <c:pt idx="355">
                  <c:v>467700000</c:v>
                </c:pt>
                <c:pt idx="356">
                  <c:v>471900000</c:v>
                </c:pt>
                <c:pt idx="357">
                  <c:v>469700000</c:v>
                </c:pt>
                <c:pt idx="358">
                  <c:v>471200000</c:v>
                </c:pt>
                <c:pt idx="359">
                  <c:v>472000000</c:v>
                </c:pt>
                <c:pt idx="360">
                  <c:v>473000000</c:v>
                </c:pt>
                <c:pt idx="361">
                  <c:v>472500000</c:v>
                </c:pt>
                <c:pt idx="362">
                  <c:v>470500000</c:v>
                </c:pt>
                <c:pt idx="363">
                  <c:v>472600000</c:v>
                </c:pt>
                <c:pt idx="364">
                  <c:v>473200000</c:v>
                </c:pt>
                <c:pt idx="365">
                  <c:v>472000000</c:v>
                </c:pt>
                <c:pt idx="366">
                  <c:v>475000000</c:v>
                </c:pt>
                <c:pt idx="367">
                  <c:v>475100000</c:v>
                </c:pt>
                <c:pt idx="368">
                  <c:v>474000000</c:v>
                </c:pt>
                <c:pt idx="369">
                  <c:v>475400000</c:v>
                </c:pt>
                <c:pt idx="370">
                  <c:v>476100000</c:v>
                </c:pt>
                <c:pt idx="371">
                  <c:v>476100000</c:v>
                </c:pt>
                <c:pt idx="372">
                  <c:v>480800000</c:v>
                </c:pt>
                <c:pt idx="373">
                  <c:v>478400000</c:v>
                </c:pt>
                <c:pt idx="374">
                  <c:v>481500000</c:v>
                </c:pt>
                <c:pt idx="375">
                  <c:v>219600000</c:v>
                </c:pt>
                <c:pt idx="376">
                  <c:v>395100000</c:v>
                </c:pt>
                <c:pt idx="377">
                  <c:v>427100000</c:v>
                </c:pt>
                <c:pt idx="378">
                  <c:v>440100000</c:v>
                </c:pt>
                <c:pt idx="379">
                  <c:v>441400000</c:v>
                </c:pt>
                <c:pt idx="380">
                  <c:v>445400000</c:v>
                </c:pt>
                <c:pt idx="381">
                  <c:v>450800000</c:v>
                </c:pt>
                <c:pt idx="382">
                  <c:v>459000000</c:v>
                </c:pt>
                <c:pt idx="383">
                  <c:v>463300000</c:v>
                </c:pt>
                <c:pt idx="384">
                  <c:v>451700000</c:v>
                </c:pt>
                <c:pt idx="385">
                  <c:v>432700000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A41-4102-AB97-A3AFE669A9C2}"/>
            </c:ext>
          </c:extLst>
        </c:ser>
        <c:ser>
          <c:idx val="2"/>
          <c:order val="2"/>
          <c:tx>
            <c:strRef>
              <c:f>'C:\Users\Yukikata\Desktop\製品開発\WS\ヤニ入りはんだ\開発ファイルNo.350 高濡れWS開発\行方検討\開発データ\信頼性試験\HAST\No.505141_測定データ_本試験\[No.505141_測定データ_本試験修正.xls]A1'!$F$52</c:f>
              <c:strCache>
                <c:ptCount val="1"/>
                <c:pt idx="0">
                  <c:v>Ch3</c:v>
                </c:pt>
              </c:strCache>
            </c:strRef>
          </c:tx>
          <c:spPr>
            <a:ln w="19050"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'C:\Users\Yukikata\Desktop\製品開発\WS\ヤニ入りはんだ\開発ファイルNo.350 高濡れWS開発\行方検討\開発データ\信頼性試験\HAST\No.505141_測定データ_本試験\[No.505141_測定データ_本試験修正.xls]A1'!$C$53:$C$438</c:f>
              <c:numCache>
                <c:formatCode>General</c:formatCode>
                <c:ptCount val="386"/>
                <c:pt idx="0">
                  <c:v>0</c:v>
                </c:pt>
                <c:pt idx="1">
                  <c:v>0.5</c:v>
                </c:pt>
                <c:pt idx="2">
                  <c:v>1.0009999999999999</c:v>
                </c:pt>
                <c:pt idx="3">
                  <c:v>1.5009999999999999</c:v>
                </c:pt>
                <c:pt idx="4">
                  <c:v>2.0009999999999999</c:v>
                </c:pt>
                <c:pt idx="5">
                  <c:v>2.5009999999999999</c:v>
                </c:pt>
                <c:pt idx="6">
                  <c:v>3.0009999999999999</c:v>
                </c:pt>
                <c:pt idx="7">
                  <c:v>3.5019999999999998</c:v>
                </c:pt>
                <c:pt idx="8">
                  <c:v>4.0019999999999998</c:v>
                </c:pt>
                <c:pt idx="9">
                  <c:v>4.5019999999999998</c:v>
                </c:pt>
                <c:pt idx="10">
                  <c:v>5.0030000000000001</c:v>
                </c:pt>
                <c:pt idx="11">
                  <c:v>5.5030000000000001</c:v>
                </c:pt>
                <c:pt idx="12">
                  <c:v>6.0030000000000001</c:v>
                </c:pt>
                <c:pt idx="13">
                  <c:v>6.5030000000000001</c:v>
                </c:pt>
                <c:pt idx="14">
                  <c:v>7.0030000000000001</c:v>
                </c:pt>
                <c:pt idx="15">
                  <c:v>7.5039999999999996</c:v>
                </c:pt>
                <c:pt idx="16">
                  <c:v>8.0039999999999996</c:v>
                </c:pt>
                <c:pt idx="17">
                  <c:v>8.5039999999999996</c:v>
                </c:pt>
                <c:pt idx="18">
                  <c:v>9.0039999999999996</c:v>
                </c:pt>
                <c:pt idx="19">
                  <c:v>9.5039999999999996</c:v>
                </c:pt>
                <c:pt idx="20">
                  <c:v>10.005000000000001</c:v>
                </c:pt>
                <c:pt idx="21">
                  <c:v>10.505000000000001</c:v>
                </c:pt>
                <c:pt idx="22">
                  <c:v>11.005000000000001</c:v>
                </c:pt>
                <c:pt idx="23">
                  <c:v>11.506</c:v>
                </c:pt>
                <c:pt idx="24">
                  <c:v>12.006</c:v>
                </c:pt>
                <c:pt idx="25">
                  <c:v>12.506</c:v>
                </c:pt>
                <c:pt idx="26">
                  <c:v>13.006</c:v>
                </c:pt>
                <c:pt idx="27">
                  <c:v>13.507</c:v>
                </c:pt>
                <c:pt idx="28">
                  <c:v>14.007</c:v>
                </c:pt>
                <c:pt idx="29">
                  <c:v>14.507</c:v>
                </c:pt>
                <c:pt idx="30">
                  <c:v>15.007999999999999</c:v>
                </c:pt>
                <c:pt idx="31">
                  <c:v>15.507999999999999</c:v>
                </c:pt>
                <c:pt idx="32">
                  <c:v>16.007999999999999</c:v>
                </c:pt>
                <c:pt idx="33">
                  <c:v>16.507999999999999</c:v>
                </c:pt>
                <c:pt idx="34">
                  <c:v>17.009</c:v>
                </c:pt>
                <c:pt idx="35">
                  <c:v>17.509</c:v>
                </c:pt>
                <c:pt idx="36">
                  <c:v>18.009</c:v>
                </c:pt>
                <c:pt idx="37">
                  <c:v>18.509</c:v>
                </c:pt>
                <c:pt idx="38">
                  <c:v>19.010000000000002</c:v>
                </c:pt>
                <c:pt idx="39">
                  <c:v>19.510000000000002</c:v>
                </c:pt>
                <c:pt idx="40">
                  <c:v>20.010000000000002</c:v>
                </c:pt>
                <c:pt idx="41">
                  <c:v>20.510999999999999</c:v>
                </c:pt>
                <c:pt idx="42">
                  <c:v>21.010999999999999</c:v>
                </c:pt>
                <c:pt idx="43">
                  <c:v>21.510999999999999</c:v>
                </c:pt>
                <c:pt idx="44">
                  <c:v>22.010999999999999</c:v>
                </c:pt>
                <c:pt idx="45">
                  <c:v>22.512</c:v>
                </c:pt>
                <c:pt idx="46">
                  <c:v>23.012</c:v>
                </c:pt>
                <c:pt idx="47">
                  <c:v>23.512</c:v>
                </c:pt>
                <c:pt idx="48">
                  <c:v>24.013000000000002</c:v>
                </c:pt>
                <c:pt idx="49">
                  <c:v>24.513000000000002</c:v>
                </c:pt>
                <c:pt idx="50">
                  <c:v>25.013000000000002</c:v>
                </c:pt>
                <c:pt idx="51">
                  <c:v>25.513000000000002</c:v>
                </c:pt>
                <c:pt idx="52">
                  <c:v>26.013000000000002</c:v>
                </c:pt>
                <c:pt idx="53">
                  <c:v>26.513000000000002</c:v>
                </c:pt>
                <c:pt idx="54">
                  <c:v>27.013999999999999</c:v>
                </c:pt>
                <c:pt idx="55">
                  <c:v>27.513999999999999</c:v>
                </c:pt>
                <c:pt idx="56">
                  <c:v>28.013999999999999</c:v>
                </c:pt>
                <c:pt idx="57">
                  <c:v>28.513999999999999</c:v>
                </c:pt>
                <c:pt idx="58">
                  <c:v>29.015000000000001</c:v>
                </c:pt>
                <c:pt idx="59">
                  <c:v>29.515000000000001</c:v>
                </c:pt>
                <c:pt idx="60">
                  <c:v>30.015000000000001</c:v>
                </c:pt>
                <c:pt idx="61">
                  <c:v>30.515999999999998</c:v>
                </c:pt>
                <c:pt idx="62">
                  <c:v>31.015999999999998</c:v>
                </c:pt>
                <c:pt idx="63">
                  <c:v>31.515999999999998</c:v>
                </c:pt>
                <c:pt idx="64">
                  <c:v>32.015999999999998</c:v>
                </c:pt>
                <c:pt idx="65">
                  <c:v>32.517000000000003</c:v>
                </c:pt>
                <c:pt idx="66">
                  <c:v>33.017000000000003</c:v>
                </c:pt>
                <c:pt idx="67">
                  <c:v>33.517000000000003</c:v>
                </c:pt>
                <c:pt idx="68">
                  <c:v>34.018000000000001</c:v>
                </c:pt>
                <c:pt idx="69">
                  <c:v>34.518000000000001</c:v>
                </c:pt>
                <c:pt idx="70">
                  <c:v>35.018000000000001</c:v>
                </c:pt>
                <c:pt idx="71">
                  <c:v>35.518000000000001</c:v>
                </c:pt>
                <c:pt idx="72">
                  <c:v>36.018000000000001</c:v>
                </c:pt>
                <c:pt idx="73">
                  <c:v>36.518999999999998</c:v>
                </c:pt>
                <c:pt idx="74">
                  <c:v>37.018999999999998</c:v>
                </c:pt>
                <c:pt idx="75">
                  <c:v>37.518999999999998</c:v>
                </c:pt>
                <c:pt idx="76">
                  <c:v>38.018999999999998</c:v>
                </c:pt>
                <c:pt idx="77">
                  <c:v>38.520000000000003</c:v>
                </c:pt>
                <c:pt idx="78">
                  <c:v>39.020000000000003</c:v>
                </c:pt>
                <c:pt idx="79">
                  <c:v>39.520000000000003</c:v>
                </c:pt>
                <c:pt idx="80">
                  <c:v>40.021000000000001</c:v>
                </c:pt>
                <c:pt idx="81">
                  <c:v>40.521000000000001</c:v>
                </c:pt>
                <c:pt idx="82">
                  <c:v>41.021000000000001</c:v>
                </c:pt>
                <c:pt idx="83">
                  <c:v>41.521000000000001</c:v>
                </c:pt>
                <c:pt idx="84">
                  <c:v>42.021999999999998</c:v>
                </c:pt>
                <c:pt idx="85">
                  <c:v>42.521999999999998</c:v>
                </c:pt>
                <c:pt idx="86">
                  <c:v>43.021999999999998</c:v>
                </c:pt>
                <c:pt idx="87">
                  <c:v>43.523000000000003</c:v>
                </c:pt>
                <c:pt idx="88">
                  <c:v>44.023000000000003</c:v>
                </c:pt>
                <c:pt idx="89">
                  <c:v>44.523000000000003</c:v>
                </c:pt>
                <c:pt idx="90">
                  <c:v>45.023000000000003</c:v>
                </c:pt>
                <c:pt idx="91">
                  <c:v>45.524000000000001</c:v>
                </c:pt>
                <c:pt idx="92">
                  <c:v>46.024000000000001</c:v>
                </c:pt>
                <c:pt idx="93">
                  <c:v>46.524000000000001</c:v>
                </c:pt>
                <c:pt idx="94">
                  <c:v>47.024000000000001</c:v>
                </c:pt>
                <c:pt idx="95">
                  <c:v>47.524999999999999</c:v>
                </c:pt>
                <c:pt idx="96">
                  <c:v>48.024999999999999</c:v>
                </c:pt>
                <c:pt idx="97">
                  <c:v>48.524999999999999</c:v>
                </c:pt>
                <c:pt idx="98">
                  <c:v>49.026000000000003</c:v>
                </c:pt>
                <c:pt idx="99">
                  <c:v>49.526000000000003</c:v>
                </c:pt>
                <c:pt idx="100">
                  <c:v>50.026000000000003</c:v>
                </c:pt>
                <c:pt idx="101">
                  <c:v>50.526000000000003</c:v>
                </c:pt>
                <c:pt idx="102">
                  <c:v>51.027000000000001</c:v>
                </c:pt>
                <c:pt idx="103">
                  <c:v>51.527000000000001</c:v>
                </c:pt>
                <c:pt idx="104">
                  <c:v>52.027000000000001</c:v>
                </c:pt>
                <c:pt idx="105">
                  <c:v>52.527999999999999</c:v>
                </c:pt>
                <c:pt idx="106">
                  <c:v>53.027999999999999</c:v>
                </c:pt>
                <c:pt idx="107">
                  <c:v>53.527999999999999</c:v>
                </c:pt>
                <c:pt idx="108">
                  <c:v>54.027999999999999</c:v>
                </c:pt>
                <c:pt idx="109">
                  <c:v>54.529000000000003</c:v>
                </c:pt>
                <c:pt idx="110">
                  <c:v>55.029000000000003</c:v>
                </c:pt>
                <c:pt idx="111">
                  <c:v>55.529000000000003</c:v>
                </c:pt>
                <c:pt idx="112">
                  <c:v>56.029000000000003</c:v>
                </c:pt>
                <c:pt idx="113">
                  <c:v>56.53</c:v>
                </c:pt>
                <c:pt idx="114">
                  <c:v>57.03</c:v>
                </c:pt>
                <c:pt idx="115">
                  <c:v>57.53</c:v>
                </c:pt>
                <c:pt idx="116">
                  <c:v>58.030999999999999</c:v>
                </c:pt>
                <c:pt idx="117">
                  <c:v>58.530999999999999</c:v>
                </c:pt>
                <c:pt idx="118">
                  <c:v>59.030999999999999</c:v>
                </c:pt>
                <c:pt idx="119">
                  <c:v>59.530999999999999</c:v>
                </c:pt>
                <c:pt idx="120">
                  <c:v>60.031999999999996</c:v>
                </c:pt>
                <c:pt idx="121">
                  <c:v>60.531999999999996</c:v>
                </c:pt>
                <c:pt idx="122">
                  <c:v>61.031999999999996</c:v>
                </c:pt>
                <c:pt idx="123">
                  <c:v>61.533000000000001</c:v>
                </c:pt>
                <c:pt idx="124">
                  <c:v>62.033000000000001</c:v>
                </c:pt>
                <c:pt idx="125">
                  <c:v>62.533000000000001</c:v>
                </c:pt>
                <c:pt idx="126">
                  <c:v>63.033000000000001</c:v>
                </c:pt>
                <c:pt idx="127">
                  <c:v>63.533000000000001</c:v>
                </c:pt>
                <c:pt idx="128">
                  <c:v>64.034000000000006</c:v>
                </c:pt>
                <c:pt idx="129">
                  <c:v>64.534000000000006</c:v>
                </c:pt>
                <c:pt idx="130">
                  <c:v>65.034000000000006</c:v>
                </c:pt>
                <c:pt idx="131">
                  <c:v>65.534000000000006</c:v>
                </c:pt>
                <c:pt idx="132">
                  <c:v>66.034999999999997</c:v>
                </c:pt>
                <c:pt idx="133">
                  <c:v>66.534999999999997</c:v>
                </c:pt>
                <c:pt idx="134">
                  <c:v>67.034999999999997</c:v>
                </c:pt>
                <c:pt idx="135">
                  <c:v>67.536000000000001</c:v>
                </c:pt>
                <c:pt idx="136">
                  <c:v>68.036000000000001</c:v>
                </c:pt>
                <c:pt idx="137">
                  <c:v>68.536000000000001</c:v>
                </c:pt>
                <c:pt idx="138">
                  <c:v>69.036000000000001</c:v>
                </c:pt>
                <c:pt idx="139">
                  <c:v>69.537000000000006</c:v>
                </c:pt>
                <c:pt idx="140">
                  <c:v>70.037000000000006</c:v>
                </c:pt>
                <c:pt idx="141">
                  <c:v>70.537000000000006</c:v>
                </c:pt>
                <c:pt idx="142">
                  <c:v>71.037999999999997</c:v>
                </c:pt>
                <c:pt idx="143">
                  <c:v>71.537999999999997</c:v>
                </c:pt>
                <c:pt idx="144">
                  <c:v>72.037999999999997</c:v>
                </c:pt>
                <c:pt idx="145">
                  <c:v>72.537999999999997</c:v>
                </c:pt>
                <c:pt idx="146">
                  <c:v>73.039000000000001</c:v>
                </c:pt>
                <c:pt idx="147">
                  <c:v>73.539000000000001</c:v>
                </c:pt>
                <c:pt idx="148">
                  <c:v>74.039000000000001</c:v>
                </c:pt>
                <c:pt idx="149">
                  <c:v>74.539000000000001</c:v>
                </c:pt>
                <c:pt idx="150">
                  <c:v>75.040000000000006</c:v>
                </c:pt>
                <c:pt idx="151">
                  <c:v>75.540000000000006</c:v>
                </c:pt>
                <c:pt idx="152">
                  <c:v>76.040000000000006</c:v>
                </c:pt>
                <c:pt idx="153">
                  <c:v>76.540999999999997</c:v>
                </c:pt>
                <c:pt idx="154">
                  <c:v>77.040999999999997</c:v>
                </c:pt>
                <c:pt idx="155">
                  <c:v>77.540999999999997</c:v>
                </c:pt>
                <c:pt idx="156">
                  <c:v>78.040999999999997</c:v>
                </c:pt>
                <c:pt idx="157">
                  <c:v>78.540999999999997</c:v>
                </c:pt>
                <c:pt idx="158">
                  <c:v>79.042000000000002</c:v>
                </c:pt>
                <c:pt idx="159">
                  <c:v>79.542000000000002</c:v>
                </c:pt>
                <c:pt idx="160">
                  <c:v>80.042000000000002</c:v>
                </c:pt>
                <c:pt idx="161">
                  <c:v>80.543000000000006</c:v>
                </c:pt>
                <c:pt idx="162">
                  <c:v>81.043000000000006</c:v>
                </c:pt>
                <c:pt idx="163">
                  <c:v>81.543000000000006</c:v>
                </c:pt>
                <c:pt idx="164">
                  <c:v>82.043000000000006</c:v>
                </c:pt>
                <c:pt idx="165">
                  <c:v>82.543999999999997</c:v>
                </c:pt>
                <c:pt idx="166">
                  <c:v>83.043999999999997</c:v>
                </c:pt>
                <c:pt idx="167">
                  <c:v>83.543999999999997</c:v>
                </c:pt>
                <c:pt idx="168">
                  <c:v>84.043999999999997</c:v>
                </c:pt>
                <c:pt idx="169">
                  <c:v>84.545000000000002</c:v>
                </c:pt>
                <c:pt idx="170">
                  <c:v>85.045000000000002</c:v>
                </c:pt>
                <c:pt idx="171">
                  <c:v>85.545000000000002</c:v>
                </c:pt>
                <c:pt idx="172">
                  <c:v>86.046000000000006</c:v>
                </c:pt>
                <c:pt idx="173">
                  <c:v>86.546000000000006</c:v>
                </c:pt>
                <c:pt idx="174">
                  <c:v>87.046000000000006</c:v>
                </c:pt>
                <c:pt idx="175">
                  <c:v>87.546000000000006</c:v>
                </c:pt>
                <c:pt idx="176">
                  <c:v>88.046000000000006</c:v>
                </c:pt>
                <c:pt idx="177">
                  <c:v>88.546000000000006</c:v>
                </c:pt>
                <c:pt idx="178">
                  <c:v>89.046999999999997</c:v>
                </c:pt>
                <c:pt idx="179">
                  <c:v>89.546999999999997</c:v>
                </c:pt>
                <c:pt idx="180">
                  <c:v>90.046999999999997</c:v>
                </c:pt>
                <c:pt idx="181">
                  <c:v>90.548000000000002</c:v>
                </c:pt>
                <c:pt idx="182">
                  <c:v>91.048000000000002</c:v>
                </c:pt>
                <c:pt idx="183">
                  <c:v>91.548000000000002</c:v>
                </c:pt>
                <c:pt idx="184">
                  <c:v>92.048000000000002</c:v>
                </c:pt>
                <c:pt idx="185">
                  <c:v>92.549000000000007</c:v>
                </c:pt>
                <c:pt idx="186">
                  <c:v>93.049000000000007</c:v>
                </c:pt>
                <c:pt idx="187">
                  <c:v>93.549000000000007</c:v>
                </c:pt>
                <c:pt idx="188">
                  <c:v>94.049000000000007</c:v>
                </c:pt>
                <c:pt idx="189">
                  <c:v>94.549000000000007</c:v>
                </c:pt>
                <c:pt idx="190">
                  <c:v>95.05</c:v>
                </c:pt>
                <c:pt idx="191">
                  <c:v>95.55</c:v>
                </c:pt>
                <c:pt idx="192">
                  <c:v>96.05</c:v>
                </c:pt>
                <c:pt idx="193">
                  <c:v>96.55</c:v>
                </c:pt>
                <c:pt idx="194">
                  <c:v>97.051000000000002</c:v>
                </c:pt>
                <c:pt idx="195">
                  <c:v>97.551000000000002</c:v>
                </c:pt>
                <c:pt idx="196">
                  <c:v>98.051000000000002</c:v>
                </c:pt>
                <c:pt idx="197">
                  <c:v>98.551000000000002</c:v>
                </c:pt>
                <c:pt idx="198">
                  <c:v>99.051000000000002</c:v>
                </c:pt>
                <c:pt idx="199">
                  <c:v>99.552000000000007</c:v>
                </c:pt>
                <c:pt idx="200">
                  <c:v>100.05200000000001</c:v>
                </c:pt>
                <c:pt idx="201">
                  <c:v>100.55200000000001</c:v>
                </c:pt>
                <c:pt idx="202">
                  <c:v>101.053</c:v>
                </c:pt>
                <c:pt idx="203">
                  <c:v>101.553</c:v>
                </c:pt>
                <c:pt idx="204">
                  <c:v>102.053</c:v>
                </c:pt>
                <c:pt idx="205">
                  <c:v>102.553</c:v>
                </c:pt>
                <c:pt idx="206">
                  <c:v>103.054</c:v>
                </c:pt>
                <c:pt idx="207">
                  <c:v>103.554</c:v>
                </c:pt>
                <c:pt idx="208">
                  <c:v>104.054</c:v>
                </c:pt>
                <c:pt idx="209">
                  <c:v>104.554</c:v>
                </c:pt>
                <c:pt idx="210">
                  <c:v>105.05500000000001</c:v>
                </c:pt>
                <c:pt idx="211">
                  <c:v>105.55500000000001</c:v>
                </c:pt>
                <c:pt idx="212">
                  <c:v>106.05500000000001</c:v>
                </c:pt>
                <c:pt idx="213">
                  <c:v>106.556</c:v>
                </c:pt>
                <c:pt idx="214">
                  <c:v>107.056</c:v>
                </c:pt>
                <c:pt idx="215">
                  <c:v>107.556</c:v>
                </c:pt>
                <c:pt idx="216">
                  <c:v>108.056</c:v>
                </c:pt>
                <c:pt idx="217">
                  <c:v>108.556</c:v>
                </c:pt>
                <c:pt idx="218">
                  <c:v>109.057</c:v>
                </c:pt>
                <c:pt idx="219">
                  <c:v>109.557</c:v>
                </c:pt>
                <c:pt idx="220">
                  <c:v>110.057</c:v>
                </c:pt>
                <c:pt idx="221">
                  <c:v>110.55800000000001</c:v>
                </c:pt>
                <c:pt idx="222">
                  <c:v>111.05800000000001</c:v>
                </c:pt>
                <c:pt idx="223">
                  <c:v>111.55800000000001</c:v>
                </c:pt>
                <c:pt idx="224">
                  <c:v>112.05800000000001</c:v>
                </c:pt>
                <c:pt idx="225">
                  <c:v>112.559</c:v>
                </c:pt>
                <c:pt idx="226">
                  <c:v>113.059</c:v>
                </c:pt>
                <c:pt idx="227">
                  <c:v>113.559</c:v>
                </c:pt>
                <c:pt idx="228">
                  <c:v>114.059</c:v>
                </c:pt>
                <c:pt idx="229">
                  <c:v>114.56</c:v>
                </c:pt>
                <c:pt idx="230">
                  <c:v>115.06</c:v>
                </c:pt>
                <c:pt idx="231">
                  <c:v>115.56</c:v>
                </c:pt>
                <c:pt idx="232">
                  <c:v>116.06100000000001</c:v>
                </c:pt>
                <c:pt idx="233">
                  <c:v>116.56100000000001</c:v>
                </c:pt>
                <c:pt idx="234">
                  <c:v>117.06100000000001</c:v>
                </c:pt>
                <c:pt idx="235">
                  <c:v>117.56100000000001</c:v>
                </c:pt>
                <c:pt idx="236">
                  <c:v>118.062</c:v>
                </c:pt>
                <c:pt idx="237">
                  <c:v>118.562</c:v>
                </c:pt>
                <c:pt idx="238">
                  <c:v>119.062</c:v>
                </c:pt>
                <c:pt idx="239">
                  <c:v>119.563</c:v>
                </c:pt>
                <c:pt idx="240">
                  <c:v>120.063</c:v>
                </c:pt>
                <c:pt idx="241">
                  <c:v>120.563</c:v>
                </c:pt>
                <c:pt idx="242">
                  <c:v>121.063</c:v>
                </c:pt>
                <c:pt idx="243">
                  <c:v>121.56399999999999</c:v>
                </c:pt>
                <c:pt idx="244">
                  <c:v>122.06399999999999</c:v>
                </c:pt>
                <c:pt idx="245">
                  <c:v>122.56399999999999</c:v>
                </c:pt>
                <c:pt idx="246">
                  <c:v>123.06399999999999</c:v>
                </c:pt>
                <c:pt idx="247">
                  <c:v>123.565</c:v>
                </c:pt>
                <c:pt idx="248">
                  <c:v>124.065</c:v>
                </c:pt>
                <c:pt idx="249">
                  <c:v>124.565</c:v>
                </c:pt>
                <c:pt idx="250">
                  <c:v>125.065</c:v>
                </c:pt>
                <c:pt idx="251">
                  <c:v>125.566</c:v>
                </c:pt>
                <c:pt idx="252">
                  <c:v>126.066</c:v>
                </c:pt>
                <c:pt idx="253">
                  <c:v>126.566</c:v>
                </c:pt>
                <c:pt idx="254">
                  <c:v>127.066</c:v>
                </c:pt>
                <c:pt idx="255">
                  <c:v>127.566</c:v>
                </c:pt>
                <c:pt idx="256">
                  <c:v>128.06700000000001</c:v>
                </c:pt>
                <c:pt idx="257">
                  <c:v>128.56700000000001</c:v>
                </c:pt>
                <c:pt idx="258">
                  <c:v>129.06700000000001</c:v>
                </c:pt>
                <c:pt idx="259">
                  <c:v>129.56800000000001</c:v>
                </c:pt>
                <c:pt idx="260">
                  <c:v>130.06800000000001</c:v>
                </c:pt>
                <c:pt idx="261">
                  <c:v>130.56800000000001</c:v>
                </c:pt>
                <c:pt idx="262">
                  <c:v>131.06800000000001</c:v>
                </c:pt>
                <c:pt idx="263">
                  <c:v>131.56899999999999</c:v>
                </c:pt>
                <c:pt idx="264">
                  <c:v>132.06899999999999</c:v>
                </c:pt>
                <c:pt idx="265">
                  <c:v>132.56899999999999</c:v>
                </c:pt>
                <c:pt idx="266">
                  <c:v>133.06899999999999</c:v>
                </c:pt>
                <c:pt idx="267">
                  <c:v>133.56899999999999</c:v>
                </c:pt>
                <c:pt idx="268">
                  <c:v>134.07</c:v>
                </c:pt>
                <c:pt idx="269">
                  <c:v>134.57</c:v>
                </c:pt>
                <c:pt idx="270">
                  <c:v>135.07</c:v>
                </c:pt>
                <c:pt idx="271">
                  <c:v>135.571</c:v>
                </c:pt>
                <c:pt idx="272">
                  <c:v>136.071</c:v>
                </c:pt>
                <c:pt idx="273">
                  <c:v>136.571</c:v>
                </c:pt>
                <c:pt idx="274">
                  <c:v>137.071</c:v>
                </c:pt>
                <c:pt idx="275">
                  <c:v>137.571</c:v>
                </c:pt>
                <c:pt idx="276">
                  <c:v>138.071</c:v>
                </c:pt>
                <c:pt idx="277">
                  <c:v>138.572</c:v>
                </c:pt>
                <c:pt idx="278">
                  <c:v>139.072</c:v>
                </c:pt>
                <c:pt idx="279">
                  <c:v>139.572</c:v>
                </c:pt>
                <c:pt idx="280">
                  <c:v>140.072</c:v>
                </c:pt>
                <c:pt idx="281">
                  <c:v>140.57300000000001</c:v>
                </c:pt>
                <c:pt idx="282">
                  <c:v>141.07300000000001</c:v>
                </c:pt>
                <c:pt idx="283">
                  <c:v>141.57300000000001</c:v>
                </c:pt>
                <c:pt idx="284">
                  <c:v>142.07300000000001</c:v>
                </c:pt>
                <c:pt idx="285">
                  <c:v>142.57300000000001</c:v>
                </c:pt>
                <c:pt idx="286">
                  <c:v>143.07400000000001</c:v>
                </c:pt>
                <c:pt idx="287">
                  <c:v>143.57400000000001</c:v>
                </c:pt>
                <c:pt idx="288">
                  <c:v>144.07400000000001</c:v>
                </c:pt>
                <c:pt idx="289">
                  <c:v>144.57400000000001</c:v>
                </c:pt>
                <c:pt idx="290">
                  <c:v>145.07499999999999</c:v>
                </c:pt>
                <c:pt idx="291">
                  <c:v>145.57499999999999</c:v>
                </c:pt>
                <c:pt idx="292">
                  <c:v>146.07499999999999</c:v>
                </c:pt>
                <c:pt idx="293">
                  <c:v>146.57599999999999</c:v>
                </c:pt>
                <c:pt idx="294">
                  <c:v>147.07599999999999</c:v>
                </c:pt>
                <c:pt idx="295">
                  <c:v>147.57599999999999</c:v>
                </c:pt>
                <c:pt idx="296">
                  <c:v>148.07599999999999</c:v>
                </c:pt>
                <c:pt idx="297">
                  <c:v>148.577</c:v>
                </c:pt>
                <c:pt idx="298">
                  <c:v>149.077</c:v>
                </c:pt>
                <c:pt idx="299">
                  <c:v>149.577</c:v>
                </c:pt>
                <c:pt idx="300">
                  <c:v>150.078</c:v>
                </c:pt>
                <c:pt idx="301">
                  <c:v>150.578</c:v>
                </c:pt>
                <c:pt idx="302">
                  <c:v>151.078</c:v>
                </c:pt>
                <c:pt idx="303">
                  <c:v>151.578</c:v>
                </c:pt>
                <c:pt idx="304">
                  <c:v>152.07900000000001</c:v>
                </c:pt>
                <c:pt idx="305">
                  <c:v>152.57900000000001</c:v>
                </c:pt>
                <c:pt idx="306">
                  <c:v>153.07900000000001</c:v>
                </c:pt>
                <c:pt idx="307">
                  <c:v>153.57900000000001</c:v>
                </c:pt>
                <c:pt idx="308">
                  <c:v>154.08000000000001</c:v>
                </c:pt>
                <c:pt idx="309">
                  <c:v>154.58000000000001</c:v>
                </c:pt>
                <c:pt idx="310">
                  <c:v>155.08000000000001</c:v>
                </c:pt>
                <c:pt idx="311">
                  <c:v>155.58099999999999</c:v>
                </c:pt>
                <c:pt idx="312">
                  <c:v>156.08099999999999</c:v>
                </c:pt>
                <c:pt idx="313">
                  <c:v>156.58099999999999</c:v>
                </c:pt>
                <c:pt idx="314">
                  <c:v>157.08099999999999</c:v>
                </c:pt>
                <c:pt idx="315">
                  <c:v>157.58199999999999</c:v>
                </c:pt>
                <c:pt idx="316">
                  <c:v>158.08199999999999</c:v>
                </c:pt>
                <c:pt idx="317">
                  <c:v>158.58199999999999</c:v>
                </c:pt>
                <c:pt idx="318">
                  <c:v>159.083</c:v>
                </c:pt>
                <c:pt idx="319">
                  <c:v>159.583</c:v>
                </c:pt>
                <c:pt idx="320">
                  <c:v>160.083</c:v>
                </c:pt>
                <c:pt idx="321">
                  <c:v>160.583</c:v>
                </c:pt>
                <c:pt idx="322">
                  <c:v>161.084</c:v>
                </c:pt>
                <c:pt idx="323">
                  <c:v>161.584</c:v>
                </c:pt>
                <c:pt idx="324">
                  <c:v>162.084</c:v>
                </c:pt>
                <c:pt idx="325">
                  <c:v>162.584</c:v>
                </c:pt>
                <c:pt idx="326">
                  <c:v>163.08500000000001</c:v>
                </c:pt>
                <c:pt idx="327">
                  <c:v>163.58500000000001</c:v>
                </c:pt>
                <c:pt idx="328">
                  <c:v>164.08500000000001</c:v>
                </c:pt>
                <c:pt idx="329">
                  <c:v>164.58500000000001</c:v>
                </c:pt>
                <c:pt idx="330">
                  <c:v>165.08600000000001</c:v>
                </c:pt>
                <c:pt idx="331">
                  <c:v>165.58600000000001</c:v>
                </c:pt>
                <c:pt idx="332">
                  <c:v>166.08600000000001</c:v>
                </c:pt>
                <c:pt idx="333">
                  <c:v>166.58600000000001</c:v>
                </c:pt>
                <c:pt idx="334">
                  <c:v>167.08600000000001</c:v>
                </c:pt>
                <c:pt idx="335">
                  <c:v>167.58699999999999</c:v>
                </c:pt>
                <c:pt idx="336">
                  <c:v>168.08699999999999</c:v>
                </c:pt>
                <c:pt idx="337">
                  <c:v>168.58699999999999</c:v>
                </c:pt>
                <c:pt idx="338">
                  <c:v>169.08799999999999</c:v>
                </c:pt>
                <c:pt idx="339">
                  <c:v>169.58799999999999</c:v>
                </c:pt>
                <c:pt idx="340">
                  <c:v>170.08799999999999</c:v>
                </c:pt>
                <c:pt idx="341">
                  <c:v>170.58799999999999</c:v>
                </c:pt>
                <c:pt idx="342">
                  <c:v>171.089</c:v>
                </c:pt>
                <c:pt idx="343">
                  <c:v>171.589</c:v>
                </c:pt>
                <c:pt idx="344">
                  <c:v>172.089</c:v>
                </c:pt>
                <c:pt idx="345">
                  <c:v>172.589</c:v>
                </c:pt>
                <c:pt idx="346">
                  <c:v>173.09</c:v>
                </c:pt>
                <c:pt idx="347">
                  <c:v>173.59</c:v>
                </c:pt>
                <c:pt idx="348">
                  <c:v>174.09</c:v>
                </c:pt>
                <c:pt idx="349">
                  <c:v>174.59</c:v>
                </c:pt>
                <c:pt idx="350">
                  <c:v>175.09100000000001</c:v>
                </c:pt>
                <c:pt idx="351">
                  <c:v>175.59100000000001</c:v>
                </c:pt>
                <c:pt idx="352">
                  <c:v>176.09100000000001</c:v>
                </c:pt>
                <c:pt idx="353">
                  <c:v>176.59100000000001</c:v>
                </c:pt>
                <c:pt idx="354">
                  <c:v>177.09200000000001</c:v>
                </c:pt>
                <c:pt idx="355">
                  <c:v>177.59200000000001</c:v>
                </c:pt>
                <c:pt idx="356">
                  <c:v>178.09200000000001</c:v>
                </c:pt>
                <c:pt idx="357">
                  <c:v>178.59299999999999</c:v>
                </c:pt>
                <c:pt idx="358">
                  <c:v>179.09299999999999</c:v>
                </c:pt>
                <c:pt idx="359">
                  <c:v>179.59299999999999</c:v>
                </c:pt>
                <c:pt idx="360">
                  <c:v>180.09299999999999</c:v>
                </c:pt>
                <c:pt idx="361">
                  <c:v>180.59399999999999</c:v>
                </c:pt>
                <c:pt idx="362">
                  <c:v>181.09399999999999</c:v>
                </c:pt>
                <c:pt idx="363">
                  <c:v>181.59399999999999</c:v>
                </c:pt>
                <c:pt idx="364">
                  <c:v>182.09399999999999</c:v>
                </c:pt>
                <c:pt idx="365">
                  <c:v>182.595</c:v>
                </c:pt>
                <c:pt idx="366">
                  <c:v>183.095</c:v>
                </c:pt>
                <c:pt idx="367">
                  <c:v>183.595</c:v>
                </c:pt>
                <c:pt idx="368">
                  <c:v>184.096</c:v>
                </c:pt>
                <c:pt idx="369">
                  <c:v>184.596</c:v>
                </c:pt>
                <c:pt idx="370">
                  <c:v>185.096</c:v>
                </c:pt>
                <c:pt idx="371">
                  <c:v>185.596</c:v>
                </c:pt>
                <c:pt idx="372">
                  <c:v>186.09700000000001</c:v>
                </c:pt>
                <c:pt idx="373">
                  <c:v>186.59700000000001</c:v>
                </c:pt>
                <c:pt idx="374">
                  <c:v>187.09700000000001</c:v>
                </c:pt>
                <c:pt idx="375">
                  <c:v>187.59800000000001</c:v>
                </c:pt>
                <c:pt idx="376">
                  <c:v>188.09800000000001</c:v>
                </c:pt>
                <c:pt idx="377">
                  <c:v>188.59800000000001</c:v>
                </c:pt>
                <c:pt idx="378">
                  <c:v>189.09800000000001</c:v>
                </c:pt>
                <c:pt idx="379">
                  <c:v>189.59899999999999</c:v>
                </c:pt>
                <c:pt idx="380">
                  <c:v>190.09899999999999</c:v>
                </c:pt>
                <c:pt idx="381">
                  <c:v>190.59899999999999</c:v>
                </c:pt>
                <c:pt idx="382">
                  <c:v>191.09899999999999</c:v>
                </c:pt>
                <c:pt idx="383">
                  <c:v>191.59899999999999</c:v>
                </c:pt>
                <c:pt idx="384">
                  <c:v>192.09899999999999</c:v>
                </c:pt>
                <c:pt idx="385">
                  <c:v>192.59899999999999</c:v>
                </c:pt>
              </c:numCache>
            </c:numRef>
          </c:xVal>
          <c:yVal>
            <c:numRef>
              <c:f>'C:\Users\Yukikata\Desktop\製品開発\WS\ヤニ入りはんだ\開発ファイルNo.350 高濡れWS開発\行方検討\開発データ\信頼性試験\HAST\No.505141_測定データ_本試験\[No.505141_測定データ_本試験修正.xls]A1'!$F$53:$F$438</c:f>
              <c:numCache>
                <c:formatCode>General</c:formatCode>
                <c:ptCount val="386"/>
                <c:pt idx="0">
                  <c:v>43630000</c:v>
                </c:pt>
                <c:pt idx="1">
                  <c:v>78560000</c:v>
                </c:pt>
                <c:pt idx="2">
                  <c:v>94510000</c:v>
                </c:pt>
                <c:pt idx="3">
                  <c:v>105500000</c:v>
                </c:pt>
                <c:pt idx="4">
                  <c:v>113300000</c:v>
                </c:pt>
                <c:pt idx="5">
                  <c:v>119500000</c:v>
                </c:pt>
                <c:pt idx="6">
                  <c:v>123100000</c:v>
                </c:pt>
                <c:pt idx="7">
                  <c:v>127900000</c:v>
                </c:pt>
                <c:pt idx="8">
                  <c:v>131800000</c:v>
                </c:pt>
                <c:pt idx="9">
                  <c:v>136000000</c:v>
                </c:pt>
                <c:pt idx="10">
                  <c:v>140900000</c:v>
                </c:pt>
                <c:pt idx="11">
                  <c:v>144400000</c:v>
                </c:pt>
                <c:pt idx="12">
                  <c:v>149200000</c:v>
                </c:pt>
                <c:pt idx="13">
                  <c:v>155500000</c:v>
                </c:pt>
                <c:pt idx="14">
                  <c:v>159600000</c:v>
                </c:pt>
                <c:pt idx="15">
                  <c:v>164100000</c:v>
                </c:pt>
                <c:pt idx="16">
                  <c:v>169200000</c:v>
                </c:pt>
                <c:pt idx="17">
                  <c:v>175000000</c:v>
                </c:pt>
                <c:pt idx="18">
                  <c:v>179900000</c:v>
                </c:pt>
                <c:pt idx="19">
                  <c:v>184600000</c:v>
                </c:pt>
                <c:pt idx="20">
                  <c:v>189200000</c:v>
                </c:pt>
                <c:pt idx="21">
                  <c:v>194000000</c:v>
                </c:pt>
                <c:pt idx="22">
                  <c:v>198600000</c:v>
                </c:pt>
                <c:pt idx="23">
                  <c:v>202900000</c:v>
                </c:pt>
                <c:pt idx="24">
                  <c:v>207000000</c:v>
                </c:pt>
                <c:pt idx="25">
                  <c:v>211500000</c:v>
                </c:pt>
                <c:pt idx="26">
                  <c:v>214200000</c:v>
                </c:pt>
                <c:pt idx="27">
                  <c:v>218900000</c:v>
                </c:pt>
                <c:pt idx="28">
                  <c:v>221500000</c:v>
                </c:pt>
                <c:pt idx="29">
                  <c:v>225400000</c:v>
                </c:pt>
                <c:pt idx="30">
                  <c:v>228500000</c:v>
                </c:pt>
                <c:pt idx="31">
                  <c:v>231300000</c:v>
                </c:pt>
                <c:pt idx="32">
                  <c:v>235600000</c:v>
                </c:pt>
                <c:pt idx="33">
                  <c:v>238300000</c:v>
                </c:pt>
                <c:pt idx="34">
                  <c:v>241000000</c:v>
                </c:pt>
                <c:pt idx="35">
                  <c:v>243800000</c:v>
                </c:pt>
                <c:pt idx="36">
                  <c:v>246100000</c:v>
                </c:pt>
                <c:pt idx="37">
                  <c:v>249100000</c:v>
                </c:pt>
                <c:pt idx="38">
                  <c:v>250600000</c:v>
                </c:pt>
                <c:pt idx="39">
                  <c:v>253200000</c:v>
                </c:pt>
                <c:pt idx="40">
                  <c:v>254600000</c:v>
                </c:pt>
                <c:pt idx="41">
                  <c:v>257400000</c:v>
                </c:pt>
                <c:pt idx="42">
                  <c:v>258300000</c:v>
                </c:pt>
                <c:pt idx="43">
                  <c:v>259800000</c:v>
                </c:pt>
                <c:pt idx="44">
                  <c:v>260100000</c:v>
                </c:pt>
                <c:pt idx="45">
                  <c:v>263100000</c:v>
                </c:pt>
                <c:pt idx="46">
                  <c:v>263700000</c:v>
                </c:pt>
                <c:pt idx="47">
                  <c:v>265500000</c:v>
                </c:pt>
                <c:pt idx="48">
                  <c:v>266300000</c:v>
                </c:pt>
                <c:pt idx="49">
                  <c:v>267100000</c:v>
                </c:pt>
                <c:pt idx="50">
                  <c:v>266900000</c:v>
                </c:pt>
                <c:pt idx="51">
                  <c:v>268100000</c:v>
                </c:pt>
                <c:pt idx="52">
                  <c:v>269500000</c:v>
                </c:pt>
                <c:pt idx="53">
                  <c:v>270000000</c:v>
                </c:pt>
                <c:pt idx="54">
                  <c:v>271100000</c:v>
                </c:pt>
                <c:pt idx="55">
                  <c:v>271500000</c:v>
                </c:pt>
                <c:pt idx="56">
                  <c:v>270900000</c:v>
                </c:pt>
                <c:pt idx="57">
                  <c:v>272200000</c:v>
                </c:pt>
                <c:pt idx="58">
                  <c:v>272400000</c:v>
                </c:pt>
                <c:pt idx="59">
                  <c:v>271600000</c:v>
                </c:pt>
                <c:pt idx="60">
                  <c:v>272500000</c:v>
                </c:pt>
                <c:pt idx="61">
                  <c:v>272000000</c:v>
                </c:pt>
                <c:pt idx="62">
                  <c:v>270500000</c:v>
                </c:pt>
                <c:pt idx="63">
                  <c:v>270800000</c:v>
                </c:pt>
                <c:pt idx="64">
                  <c:v>270100000</c:v>
                </c:pt>
                <c:pt idx="65">
                  <c:v>270700000</c:v>
                </c:pt>
                <c:pt idx="66">
                  <c:v>270400000</c:v>
                </c:pt>
                <c:pt idx="67">
                  <c:v>270000000</c:v>
                </c:pt>
                <c:pt idx="68">
                  <c:v>269200000</c:v>
                </c:pt>
                <c:pt idx="69">
                  <c:v>269100000</c:v>
                </c:pt>
                <c:pt idx="70">
                  <c:v>269800000</c:v>
                </c:pt>
                <c:pt idx="71">
                  <c:v>268700000</c:v>
                </c:pt>
                <c:pt idx="72">
                  <c:v>267200000</c:v>
                </c:pt>
                <c:pt idx="73">
                  <c:v>267800000</c:v>
                </c:pt>
                <c:pt idx="74">
                  <c:v>266900000</c:v>
                </c:pt>
                <c:pt idx="75">
                  <c:v>268000000</c:v>
                </c:pt>
                <c:pt idx="76">
                  <c:v>265800000</c:v>
                </c:pt>
                <c:pt idx="77">
                  <c:v>266900000</c:v>
                </c:pt>
                <c:pt idx="78">
                  <c:v>265900000</c:v>
                </c:pt>
                <c:pt idx="79">
                  <c:v>265000000</c:v>
                </c:pt>
                <c:pt idx="80">
                  <c:v>265900000</c:v>
                </c:pt>
                <c:pt idx="81">
                  <c:v>264800000</c:v>
                </c:pt>
                <c:pt idx="82">
                  <c:v>265400000</c:v>
                </c:pt>
                <c:pt idx="83">
                  <c:v>265300000</c:v>
                </c:pt>
                <c:pt idx="84">
                  <c:v>265400000</c:v>
                </c:pt>
                <c:pt idx="85">
                  <c:v>265400000</c:v>
                </c:pt>
                <c:pt idx="86">
                  <c:v>259100000</c:v>
                </c:pt>
                <c:pt idx="87">
                  <c:v>261800000</c:v>
                </c:pt>
                <c:pt idx="88">
                  <c:v>263400000</c:v>
                </c:pt>
                <c:pt idx="89">
                  <c:v>264200000</c:v>
                </c:pt>
                <c:pt idx="90">
                  <c:v>264200000</c:v>
                </c:pt>
                <c:pt idx="91">
                  <c:v>264900000</c:v>
                </c:pt>
                <c:pt idx="92">
                  <c:v>264200000</c:v>
                </c:pt>
                <c:pt idx="93">
                  <c:v>265100000</c:v>
                </c:pt>
                <c:pt idx="94">
                  <c:v>265400000</c:v>
                </c:pt>
                <c:pt idx="95">
                  <c:v>263300000</c:v>
                </c:pt>
                <c:pt idx="96">
                  <c:v>263800000</c:v>
                </c:pt>
                <c:pt idx="97">
                  <c:v>264000000</c:v>
                </c:pt>
                <c:pt idx="98">
                  <c:v>263200000</c:v>
                </c:pt>
                <c:pt idx="99">
                  <c:v>265800000</c:v>
                </c:pt>
                <c:pt idx="100">
                  <c:v>264500000</c:v>
                </c:pt>
                <c:pt idx="101">
                  <c:v>266700000</c:v>
                </c:pt>
                <c:pt idx="102">
                  <c:v>266900000</c:v>
                </c:pt>
                <c:pt idx="103">
                  <c:v>268600000</c:v>
                </c:pt>
                <c:pt idx="104">
                  <c:v>268600000</c:v>
                </c:pt>
                <c:pt idx="105">
                  <c:v>267800000</c:v>
                </c:pt>
                <c:pt idx="106">
                  <c:v>268900000</c:v>
                </c:pt>
                <c:pt idx="107">
                  <c:v>269800000</c:v>
                </c:pt>
                <c:pt idx="108">
                  <c:v>270500000</c:v>
                </c:pt>
                <c:pt idx="109">
                  <c:v>271500000</c:v>
                </c:pt>
                <c:pt idx="110">
                  <c:v>271200000</c:v>
                </c:pt>
                <c:pt idx="111">
                  <c:v>271600000</c:v>
                </c:pt>
                <c:pt idx="112">
                  <c:v>273700000</c:v>
                </c:pt>
                <c:pt idx="113">
                  <c:v>273100000</c:v>
                </c:pt>
                <c:pt idx="114">
                  <c:v>273400000</c:v>
                </c:pt>
                <c:pt idx="115">
                  <c:v>274500000</c:v>
                </c:pt>
                <c:pt idx="116">
                  <c:v>276200000</c:v>
                </c:pt>
                <c:pt idx="117">
                  <c:v>276700000</c:v>
                </c:pt>
                <c:pt idx="118">
                  <c:v>276400000</c:v>
                </c:pt>
                <c:pt idx="119">
                  <c:v>276800000</c:v>
                </c:pt>
                <c:pt idx="120">
                  <c:v>277800000</c:v>
                </c:pt>
                <c:pt idx="121">
                  <c:v>279200000</c:v>
                </c:pt>
                <c:pt idx="122">
                  <c:v>278600000</c:v>
                </c:pt>
                <c:pt idx="123">
                  <c:v>280700000</c:v>
                </c:pt>
                <c:pt idx="124">
                  <c:v>280000000</c:v>
                </c:pt>
                <c:pt idx="125">
                  <c:v>282300000</c:v>
                </c:pt>
                <c:pt idx="126">
                  <c:v>282200000</c:v>
                </c:pt>
                <c:pt idx="127">
                  <c:v>282600000</c:v>
                </c:pt>
                <c:pt idx="128">
                  <c:v>283700000</c:v>
                </c:pt>
                <c:pt idx="129">
                  <c:v>282900000</c:v>
                </c:pt>
                <c:pt idx="130">
                  <c:v>286000000</c:v>
                </c:pt>
                <c:pt idx="131">
                  <c:v>288100000</c:v>
                </c:pt>
                <c:pt idx="132">
                  <c:v>283200000</c:v>
                </c:pt>
                <c:pt idx="133">
                  <c:v>269800000</c:v>
                </c:pt>
                <c:pt idx="134">
                  <c:v>272400000</c:v>
                </c:pt>
                <c:pt idx="135">
                  <c:v>274500000</c:v>
                </c:pt>
                <c:pt idx="136">
                  <c:v>278000000</c:v>
                </c:pt>
                <c:pt idx="137">
                  <c:v>276500000</c:v>
                </c:pt>
                <c:pt idx="138">
                  <c:v>279500000</c:v>
                </c:pt>
                <c:pt idx="139">
                  <c:v>281700000</c:v>
                </c:pt>
                <c:pt idx="140">
                  <c:v>281400000</c:v>
                </c:pt>
                <c:pt idx="141">
                  <c:v>283400000</c:v>
                </c:pt>
                <c:pt idx="142">
                  <c:v>285800000</c:v>
                </c:pt>
                <c:pt idx="143">
                  <c:v>286900000</c:v>
                </c:pt>
                <c:pt idx="144">
                  <c:v>287900000</c:v>
                </c:pt>
                <c:pt idx="145">
                  <c:v>287400000</c:v>
                </c:pt>
                <c:pt idx="146">
                  <c:v>290400000</c:v>
                </c:pt>
                <c:pt idx="147">
                  <c:v>291000000</c:v>
                </c:pt>
                <c:pt idx="148">
                  <c:v>292100000</c:v>
                </c:pt>
                <c:pt idx="149">
                  <c:v>292400000</c:v>
                </c:pt>
                <c:pt idx="150">
                  <c:v>293700000</c:v>
                </c:pt>
                <c:pt idx="151">
                  <c:v>295300000</c:v>
                </c:pt>
                <c:pt idx="152">
                  <c:v>296800000</c:v>
                </c:pt>
                <c:pt idx="153">
                  <c:v>298000000</c:v>
                </c:pt>
                <c:pt idx="154">
                  <c:v>299100000</c:v>
                </c:pt>
                <c:pt idx="155">
                  <c:v>299300000</c:v>
                </c:pt>
                <c:pt idx="156">
                  <c:v>299500000</c:v>
                </c:pt>
                <c:pt idx="157">
                  <c:v>300900000</c:v>
                </c:pt>
                <c:pt idx="158">
                  <c:v>302400000</c:v>
                </c:pt>
                <c:pt idx="159">
                  <c:v>304800000</c:v>
                </c:pt>
                <c:pt idx="160">
                  <c:v>304000000</c:v>
                </c:pt>
                <c:pt idx="161">
                  <c:v>304400000</c:v>
                </c:pt>
                <c:pt idx="162">
                  <c:v>307200000</c:v>
                </c:pt>
                <c:pt idx="163">
                  <c:v>307600000</c:v>
                </c:pt>
                <c:pt idx="164">
                  <c:v>307700000</c:v>
                </c:pt>
                <c:pt idx="165">
                  <c:v>308600000</c:v>
                </c:pt>
                <c:pt idx="166">
                  <c:v>309200000</c:v>
                </c:pt>
                <c:pt idx="167">
                  <c:v>309200000</c:v>
                </c:pt>
                <c:pt idx="168">
                  <c:v>311700000</c:v>
                </c:pt>
                <c:pt idx="169">
                  <c:v>312000000</c:v>
                </c:pt>
                <c:pt idx="170">
                  <c:v>312700000</c:v>
                </c:pt>
                <c:pt idx="171">
                  <c:v>314000000</c:v>
                </c:pt>
                <c:pt idx="172">
                  <c:v>315300000</c:v>
                </c:pt>
                <c:pt idx="173">
                  <c:v>315100000</c:v>
                </c:pt>
                <c:pt idx="174">
                  <c:v>317700000</c:v>
                </c:pt>
                <c:pt idx="175">
                  <c:v>314800000</c:v>
                </c:pt>
                <c:pt idx="176">
                  <c:v>317100000</c:v>
                </c:pt>
                <c:pt idx="177">
                  <c:v>320000000</c:v>
                </c:pt>
                <c:pt idx="178">
                  <c:v>319200000</c:v>
                </c:pt>
                <c:pt idx="179">
                  <c:v>320400000</c:v>
                </c:pt>
                <c:pt idx="180">
                  <c:v>321900000</c:v>
                </c:pt>
                <c:pt idx="181">
                  <c:v>322200000</c:v>
                </c:pt>
                <c:pt idx="182">
                  <c:v>321600000</c:v>
                </c:pt>
                <c:pt idx="183">
                  <c:v>322700000</c:v>
                </c:pt>
                <c:pt idx="184">
                  <c:v>323100000</c:v>
                </c:pt>
                <c:pt idx="185">
                  <c:v>324700000</c:v>
                </c:pt>
                <c:pt idx="186">
                  <c:v>326900000</c:v>
                </c:pt>
                <c:pt idx="187">
                  <c:v>326700000</c:v>
                </c:pt>
                <c:pt idx="188">
                  <c:v>327900000</c:v>
                </c:pt>
                <c:pt idx="189">
                  <c:v>328200000</c:v>
                </c:pt>
                <c:pt idx="190">
                  <c:v>328700000</c:v>
                </c:pt>
                <c:pt idx="191">
                  <c:v>329400000</c:v>
                </c:pt>
                <c:pt idx="192">
                  <c:v>330800000</c:v>
                </c:pt>
                <c:pt idx="193">
                  <c:v>333500000</c:v>
                </c:pt>
                <c:pt idx="194">
                  <c:v>333300000</c:v>
                </c:pt>
                <c:pt idx="195">
                  <c:v>335900000</c:v>
                </c:pt>
                <c:pt idx="196">
                  <c:v>335700000</c:v>
                </c:pt>
                <c:pt idx="197">
                  <c:v>337000000</c:v>
                </c:pt>
                <c:pt idx="198">
                  <c:v>337300000</c:v>
                </c:pt>
                <c:pt idx="199">
                  <c:v>337400000</c:v>
                </c:pt>
                <c:pt idx="200">
                  <c:v>337500000</c:v>
                </c:pt>
                <c:pt idx="201">
                  <c:v>339300000</c:v>
                </c:pt>
                <c:pt idx="202">
                  <c:v>338600000</c:v>
                </c:pt>
                <c:pt idx="203">
                  <c:v>340500000</c:v>
                </c:pt>
                <c:pt idx="204">
                  <c:v>342400000</c:v>
                </c:pt>
                <c:pt idx="205">
                  <c:v>342700000</c:v>
                </c:pt>
                <c:pt idx="206">
                  <c:v>342800000</c:v>
                </c:pt>
                <c:pt idx="207">
                  <c:v>345800000</c:v>
                </c:pt>
                <c:pt idx="208">
                  <c:v>344800000</c:v>
                </c:pt>
                <c:pt idx="209">
                  <c:v>345700000</c:v>
                </c:pt>
                <c:pt idx="210">
                  <c:v>349900000</c:v>
                </c:pt>
                <c:pt idx="211">
                  <c:v>347100000</c:v>
                </c:pt>
                <c:pt idx="212">
                  <c:v>348200000</c:v>
                </c:pt>
                <c:pt idx="213">
                  <c:v>350100000</c:v>
                </c:pt>
                <c:pt idx="214">
                  <c:v>349800000</c:v>
                </c:pt>
                <c:pt idx="215">
                  <c:v>353300000</c:v>
                </c:pt>
                <c:pt idx="216">
                  <c:v>353400000</c:v>
                </c:pt>
                <c:pt idx="217">
                  <c:v>353900000</c:v>
                </c:pt>
                <c:pt idx="218">
                  <c:v>355100000</c:v>
                </c:pt>
                <c:pt idx="219">
                  <c:v>355400000</c:v>
                </c:pt>
                <c:pt idx="220">
                  <c:v>356000000</c:v>
                </c:pt>
                <c:pt idx="221">
                  <c:v>358100000</c:v>
                </c:pt>
                <c:pt idx="222">
                  <c:v>358300000</c:v>
                </c:pt>
                <c:pt idx="223">
                  <c:v>356700000</c:v>
                </c:pt>
                <c:pt idx="224">
                  <c:v>359100000</c:v>
                </c:pt>
                <c:pt idx="225">
                  <c:v>360400000</c:v>
                </c:pt>
                <c:pt idx="226">
                  <c:v>359900000</c:v>
                </c:pt>
                <c:pt idx="227">
                  <c:v>361200000</c:v>
                </c:pt>
                <c:pt idx="228">
                  <c:v>361000000</c:v>
                </c:pt>
                <c:pt idx="229">
                  <c:v>362300000</c:v>
                </c:pt>
                <c:pt idx="230">
                  <c:v>362200000</c:v>
                </c:pt>
                <c:pt idx="231">
                  <c:v>363600000</c:v>
                </c:pt>
                <c:pt idx="232">
                  <c:v>363700000</c:v>
                </c:pt>
                <c:pt idx="233">
                  <c:v>366200000</c:v>
                </c:pt>
                <c:pt idx="234">
                  <c:v>367900000</c:v>
                </c:pt>
                <c:pt idx="235">
                  <c:v>368200000</c:v>
                </c:pt>
                <c:pt idx="236">
                  <c:v>370900000</c:v>
                </c:pt>
                <c:pt idx="237">
                  <c:v>371100000</c:v>
                </c:pt>
                <c:pt idx="238">
                  <c:v>371600000</c:v>
                </c:pt>
                <c:pt idx="239">
                  <c:v>373800000</c:v>
                </c:pt>
                <c:pt idx="240">
                  <c:v>373200000</c:v>
                </c:pt>
                <c:pt idx="241">
                  <c:v>372600000</c:v>
                </c:pt>
                <c:pt idx="242">
                  <c:v>376400000</c:v>
                </c:pt>
                <c:pt idx="243">
                  <c:v>376100000</c:v>
                </c:pt>
                <c:pt idx="244">
                  <c:v>377000000</c:v>
                </c:pt>
                <c:pt idx="245">
                  <c:v>378400000</c:v>
                </c:pt>
                <c:pt idx="246">
                  <c:v>378700000</c:v>
                </c:pt>
                <c:pt idx="247">
                  <c:v>379800000</c:v>
                </c:pt>
                <c:pt idx="248">
                  <c:v>381400000</c:v>
                </c:pt>
                <c:pt idx="249">
                  <c:v>381300000</c:v>
                </c:pt>
                <c:pt idx="250">
                  <c:v>383400000</c:v>
                </c:pt>
                <c:pt idx="251">
                  <c:v>385700000</c:v>
                </c:pt>
                <c:pt idx="252">
                  <c:v>387300000</c:v>
                </c:pt>
                <c:pt idx="253">
                  <c:v>385300000</c:v>
                </c:pt>
                <c:pt idx="254">
                  <c:v>387500000</c:v>
                </c:pt>
                <c:pt idx="255">
                  <c:v>386700000</c:v>
                </c:pt>
                <c:pt idx="256">
                  <c:v>388600000</c:v>
                </c:pt>
                <c:pt idx="257">
                  <c:v>389100000</c:v>
                </c:pt>
                <c:pt idx="258">
                  <c:v>391200000</c:v>
                </c:pt>
                <c:pt idx="259">
                  <c:v>391100000</c:v>
                </c:pt>
                <c:pt idx="260">
                  <c:v>390200000</c:v>
                </c:pt>
                <c:pt idx="261">
                  <c:v>393000000</c:v>
                </c:pt>
                <c:pt idx="262">
                  <c:v>393600000</c:v>
                </c:pt>
                <c:pt idx="263">
                  <c:v>399000000</c:v>
                </c:pt>
                <c:pt idx="264">
                  <c:v>395700000</c:v>
                </c:pt>
                <c:pt idx="265">
                  <c:v>397800000</c:v>
                </c:pt>
                <c:pt idx="266">
                  <c:v>395700000</c:v>
                </c:pt>
                <c:pt idx="267">
                  <c:v>398700000</c:v>
                </c:pt>
                <c:pt idx="268">
                  <c:v>396900000</c:v>
                </c:pt>
                <c:pt idx="269">
                  <c:v>398900000</c:v>
                </c:pt>
                <c:pt idx="270">
                  <c:v>396800000</c:v>
                </c:pt>
                <c:pt idx="271">
                  <c:v>400200000</c:v>
                </c:pt>
                <c:pt idx="272">
                  <c:v>400300000</c:v>
                </c:pt>
                <c:pt idx="273">
                  <c:v>400900000</c:v>
                </c:pt>
                <c:pt idx="274">
                  <c:v>402500000</c:v>
                </c:pt>
                <c:pt idx="275">
                  <c:v>404500000</c:v>
                </c:pt>
                <c:pt idx="276">
                  <c:v>402400000</c:v>
                </c:pt>
                <c:pt idx="277">
                  <c:v>402500000</c:v>
                </c:pt>
                <c:pt idx="278">
                  <c:v>406900000</c:v>
                </c:pt>
                <c:pt idx="279">
                  <c:v>404300000</c:v>
                </c:pt>
                <c:pt idx="280">
                  <c:v>405000000</c:v>
                </c:pt>
                <c:pt idx="281">
                  <c:v>407300000</c:v>
                </c:pt>
                <c:pt idx="282">
                  <c:v>408900000</c:v>
                </c:pt>
                <c:pt idx="283">
                  <c:v>409400000</c:v>
                </c:pt>
                <c:pt idx="284">
                  <c:v>409900000</c:v>
                </c:pt>
                <c:pt idx="285">
                  <c:v>410600000</c:v>
                </c:pt>
                <c:pt idx="286">
                  <c:v>414400000</c:v>
                </c:pt>
                <c:pt idx="287">
                  <c:v>412100000</c:v>
                </c:pt>
                <c:pt idx="288">
                  <c:v>408900000</c:v>
                </c:pt>
                <c:pt idx="289">
                  <c:v>415300000</c:v>
                </c:pt>
                <c:pt idx="290">
                  <c:v>415500000</c:v>
                </c:pt>
                <c:pt idx="291">
                  <c:v>413400000</c:v>
                </c:pt>
                <c:pt idx="292">
                  <c:v>416900000</c:v>
                </c:pt>
                <c:pt idx="293">
                  <c:v>415700000</c:v>
                </c:pt>
                <c:pt idx="294">
                  <c:v>417100000</c:v>
                </c:pt>
                <c:pt idx="295">
                  <c:v>420100000</c:v>
                </c:pt>
                <c:pt idx="296">
                  <c:v>420500000</c:v>
                </c:pt>
                <c:pt idx="297">
                  <c:v>420500000</c:v>
                </c:pt>
                <c:pt idx="298">
                  <c:v>422800000</c:v>
                </c:pt>
                <c:pt idx="299">
                  <c:v>422300000</c:v>
                </c:pt>
                <c:pt idx="300">
                  <c:v>418700000</c:v>
                </c:pt>
                <c:pt idx="301">
                  <c:v>421700000</c:v>
                </c:pt>
                <c:pt idx="302">
                  <c:v>427500000</c:v>
                </c:pt>
                <c:pt idx="303">
                  <c:v>426900000</c:v>
                </c:pt>
                <c:pt idx="304">
                  <c:v>427100000</c:v>
                </c:pt>
                <c:pt idx="305">
                  <c:v>427600000</c:v>
                </c:pt>
                <c:pt idx="306">
                  <c:v>429200000</c:v>
                </c:pt>
                <c:pt idx="307">
                  <c:v>431900000</c:v>
                </c:pt>
                <c:pt idx="308">
                  <c:v>438300000</c:v>
                </c:pt>
                <c:pt idx="309">
                  <c:v>439400000</c:v>
                </c:pt>
                <c:pt idx="310">
                  <c:v>442700000</c:v>
                </c:pt>
                <c:pt idx="311">
                  <c:v>442300000</c:v>
                </c:pt>
                <c:pt idx="312">
                  <c:v>442900000</c:v>
                </c:pt>
                <c:pt idx="313">
                  <c:v>443300000</c:v>
                </c:pt>
                <c:pt idx="314">
                  <c:v>443000000</c:v>
                </c:pt>
                <c:pt idx="315">
                  <c:v>442000000</c:v>
                </c:pt>
                <c:pt idx="316">
                  <c:v>443500000</c:v>
                </c:pt>
                <c:pt idx="317">
                  <c:v>444400000</c:v>
                </c:pt>
                <c:pt idx="318">
                  <c:v>444200000</c:v>
                </c:pt>
                <c:pt idx="319">
                  <c:v>444700000</c:v>
                </c:pt>
                <c:pt idx="320">
                  <c:v>443600000</c:v>
                </c:pt>
                <c:pt idx="321">
                  <c:v>448600000</c:v>
                </c:pt>
                <c:pt idx="322">
                  <c:v>446200000</c:v>
                </c:pt>
                <c:pt idx="323">
                  <c:v>448500000</c:v>
                </c:pt>
                <c:pt idx="324">
                  <c:v>447400000</c:v>
                </c:pt>
                <c:pt idx="325">
                  <c:v>447800000</c:v>
                </c:pt>
                <c:pt idx="326">
                  <c:v>451600000</c:v>
                </c:pt>
                <c:pt idx="327">
                  <c:v>450300000</c:v>
                </c:pt>
                <c:pt idx="328">
                  <c:v>452400000</c:v>
                </c:pt>
                <c:pt idx="329">
                  <c:v>452900000</c:v>
                </c:pt>
                <c:pt idx="330">
                  <c:v>451700000</c:v>
                </c:pt>
                <c:pt idx="331">
                  <c:v>452700000</c:v>
                </c:pt>
                <c:pt idx="332">
                  <c:v>455200000</c:v>
                </c:pt>
                <c:pt idx="333">
                  <c:v>455500000</c:v>
                </c:pt>
                <c:pt idx="334">
                  <c:v>458300000</c:v>
                </c:pt>
                <c:pt idx="335">
                  <c:v>458000000</c:v>
                </c:pt>
                <c:pt idx="336">
                  <c:v>460800000</c:v>
                </c:pt>
                <c:pt idx="337">
                  <c:v>460300000</c:v>
                </c:pt>
                <c:pt idx="338">
                  <c:v>462700000</c:v>
                </c:pt>
                <c:pt idx="339">
                  <c:v>460800000</c:v>
                </c:pt>
                <c:pt idx="340">
                  <c:v>464000000</c:v>
                </c:pt>
                <c:pt idx="341">
                  <c:v>464300000</c:v>
                </c:pt>
                <c:pt idx="342">
                  <c:v>465800000</c:v>
                </c:pt>
                <c:pt idx="343">
                  <c:v>465000000</c:v>
                </c:pt>
                <c:pt idx="344">
                  <c:v>468700000</c:v>
                </c:pt>
                <c:pt idx="345">
                  <c:v>466300000</c:v>
                </c:pt>
                <c:pt idx="346">
                  <c:v>469600000</c:v>
                </c:pt>
                <c:pt idx="347">
                  <c:v>468900000</c:v>
                </c:pt>
                <c:pt idx="348">
                  <c:v>470200000</c:v>
                </c:pt>
                <c:pt idx="349">
                  <c:v>472600000</c:v>
                </c:pt>
                <c:pt idx="350">
                  <c:v>472200000</c:v>
                </c:pt>
                <c:pt idx="351">
                  <c:v>473300000</c:v>
                </c:pt>
                <c:pt idx="352">
                  <c:v>475900000</c:v>
                </c:pt>
                <c:pt idx="353">
                  <c:v>474300000</c:v>
                </c:pt>
                <c:pt idx="354">
                  <c:v>474400000</c:v>
                </c:pt>
                <c:pt idx="355">
                  <c:v>475000000</c:v>
                </c:pt>
                <c:pt idx="356">
                  <c:v>479100000</c:v>
                </c:pt>
                <c:pt idx="357">
                  <c:v>476800000</c:v>
                </c:pt>
                <c:pt idx="358">
                  <c:v>478300000</c:v>
                </c:pt>
                <c:pt idx="359">
                  <c:v>479300000</c:v>
                </c:pt>
                <c:pt idx="360">
                  <c:v>480200000</c:v>
                </c:pt>
                <c:pt idx="361">
                  <c:v>479700000</c:v>
                </c:pt>
                <c:pt idx="362">
                  <c:v>477900000</c:v>
                </c:pt>
                <c:pt idx="363">
                  <c:v>479900000</c:v>
                </c:pt>
                <c:pt idx="364">
                  <c:v>480400000</c:v>
                </c:pt>
                <c:pt idx="365">
                  <c:v>479300000</c:v>
                </c:pt>
                <c:pt idx="366">
                  <c:v>482100000</c:v>
                </c:pt>
                <c:pt idx="367">
                  <c:v>482500000</c:v>
                </c:pt>
                <c:pt idx="368">
                  <c:v>481000000</c:v>
                </c:pt>
                <c:pt idx="369">
                  <c:v>482700000</c:v>
                </c:pt>
                <c:pt idx="370">
                  <c:v>483400000</c:v>
                </c:pt>
                <c:pt idx="371">
                  <c:v>482800000</c:v>
                </c:pt>
                <c:pt idx="372">
                  <c:v>487800000</c:v>
                </c:pt>
                <c:pt idx="373">
                  <c:v>485500000</c:v>
                </c:pt>
                <c:pt idx="374">
                  <c:v>488900000</c:v>
                </c:pt>
                <c:pt idx="375">
                  <c:v>356000000</c:v>
                </c:pt>
                <c:pt idx="376">
                  <c:v>478500000</c:v>
                </c:pt>
                <c:pt idx="377">
                  <c:v>498500000</c:v>
                </c:pt>
                <c:pt idx="378">
                  <c:v>509800000</c:v>
                </c:pt>
                <c:pt idx="379">
                  <c:v>513400000</c:v>
                </c:pt>
                <c:pt idx="380">
                  <c:v>473400000</c:v>
                </c:pt>
                <c:pt idx="381">
                  <c:v>505600000</c:v>
                </c:pt>
                <c:pt idx="382">
                  <c:v>531100000</c:v>
                </c:pt>
                <c:pt idx="383">
                  <c:v>532600000</c:v>
                </c:pt>
                <c:pt idx="384">
                  <c:v>529400000</c:v>
                </c:pt>
                <c:pt idx="385">
                  <c:v>539800000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A41-4102-AB97-A3AFE669A9C2}"/>
            </c:ext>
          </c:extLst>
        </c:ser>
        <c:ser>
          <c:idx val="3"/>
          <c:order val="3"/>
          <c:tx>
            <c:strRef>
              <c:f>'C:\Users\Yukikata\Desktop\製品開発\WS\ヤニ入りはんだ\開発ファイルNo.350 高濡れWS開発\行方検討\開発データ\信頼性試験\HAST\No.505141_測定データ_本試験\[No.505141_測定データ_本試験修正.xls]A1'!$G$52</c:f>
              <c:strCache>
                <c:ptCount val="1"/>
                <c:pt idx="0">
                  <c:v>Ch4</c:v>
                </c:pt>
              </c:strCache>
            </c:strRef>
          </c:tx>
          <c:spPr>
            <a:ln w="190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'C:\Users\Yukikata\Desktop\製品開発\WS\ヤニ入りはんだ\開発ファイルNo.350 高濡れWS開発\行方検討\開発データ\信頼性試験\HAST\No.505141_測定データ_本試験\[No.505141_測定データ_本試験修正.xls]A1'!$C$53:$C$438</c:f>
              <c:numCache>
                <c:formatCode>General</c:formatCode>
                <c:ptCount val="386"/>
                <c:pt idx="0">
                  <c:v>0</c:v>
                </c:pt>
                <c:pt idx="1">
                  <c:v>0.5</c:v>
                </c:pt>
                <c:pt idx="2">
                  <c:v>1.0009999999999999</c:v>
                </c:pt>
                <c:pt idx="3">
                  <c:v>1.5009999999999999</c:v>
                </c:pt>
                <c:pt idx="4">
                  <c:v>2.0009999999999999</c:v>
                </c:pt>
                <c:pt idx="5">
                  <c:v>2.5009999999999999</c:v>
                </c:pt>
                <c:pt idx="6">
                  <c:v>3.0009999999999999</c:v>
                </c:pt>
                <c:pt idx="7">
                  <c:v>3.5019999999999998</c:v>
                </c:pt>
                <c:pt idx="8">
                  <c:v>4.0019999999999998</c:v>
                </c:pt>
                <c:pt idx="9">
                  <c:v>4.5019999999999998</c:v>
                </c:pt>
                <c:pt idx="10">
                  <c:v>5.0030000000000001</c:v>
                </c:pt>
                <c:pt idx="11">
                  <c:v>5.5030000000000001</c:v>
                </c:pt>
                <c:pt idx="12">
                  <c:v>6.0030000000000001</c:v>
                </c:pt>
                <c:pt idx="13">
                  <c:v>6.5030000000000001</c:v>
                </c:pt>
                <c:pt idx="14">
                  <c:v>7.0030000000000001</c:v>
                </c:pt>
                <c:pt idx="15">
                  <c:v>7.5039999999999996</c:v>
                </c:pt>
                <c:pt idx="16">
                  <c:v>8.0039999999999996</c:v>
                </c:pt>
                <c:pt idx="17">
                  <c:v>8.5039999999999996</c:v>
                </c:pt>
                <c:pt idx="18">
                  <c:v>9.0039999999999996</c:v>
                </c:pt>
                <c:pt idx="19">
                  <c:v>9.5039999999999996</c:v>
                </c:pt>
                <c:pt idx="20">
                  <c:v>10.005000000000001</c:v>
                </c:pt>
                <c:pt idx="21">
                  <c:v>10.505000000000001</c:v>
                </c:pt>
                <c:pt idx="22">
                  <c:v>11.005000000000001</c:v>
                </c:pt>
                <c:pt idx="23">
                  <c:v>11.506</c:v>
                </c:pt>
                <c:pt idx="24">
                  <c:v>12.006</c:v>
                </c:pt>
                <c:pt idx="25">
                  <c:v>12.506</c:v>
                </c:pt>
                <c:pt idx="26">
                  <c:v>13.006</c:v>
                </c:pt>
                <c:pt idx="27">
                  <c:v>13.507</c:v>
                </c:pt>
                <c:pt idx="28">
                  <c:v>14.007</c:v>
                </c:pt>
                <c:pt idx="29">
                  <c:v>14.507</c:v>
                </c:pt>
                <c:pt idx="30">
                  <c:v>15.007999999999999</c:v>
                </c:pt>
                <c:pt idx="31">
                  <c:v>15.507999999999999</c:v>
                </c:pt>
                <c:pt idx="32">
                  <c:v>16.007999999999999</c:v>
                </c:pt>
                <c:pt idx="33">
                  <c:v>16.507999999999999</c:v>
                </c:pt>
                <c:pt idx="34">
                  <c:v>17.009</c:v>
                </c:pt>
                <c:pt idx="35">
                  <c:v>17.509</c:v>
                </c:pt>
                <c:pt idx="36">
                  <c:v>18.009</c:v>
                </c:pt>
                <c:pt idx="37">
                  <c:v>18.509</c:v>
                </c:pt>
                <c:pt idx="38">
                  <c:v>19.010000000000002</c:v>
                </c:pt>
                <c:pt idx="39">
                  <c:v>19.510000000000002</c:v>
                </c:pt>
                <c:pt idx="40">
                  <c:v>20.010000000000002</c:v>
                </c:pt>
                <c:pt idx="41">
                  <c:v>20.510999999999999</c:v>
                </c:pt>
                <c:pt idx="42">
                  <c:v>21.010999999999999</c:v>
                </c:pt>
                <c:pt idx="43">
                  <c:v>21.510999999999999</c:v>
                </c:pt>
                <c:pt idx="44">
                  <c:v>22.010999999999999</c:v>
                </c:pt>
                <c:pt idx="45">
                  <c:v>22.512</c:v>
                </c:pt>
                <c:pt idx="46">
                  <c:v>23.012</c:v>
                </c:pt>
                <c:pt idx="47">
                  <c:v>23.512</c:v>
                </c:pt>
                <c:pt idx="48">
                  <c:v>24.013000000000002</c:v>
                </c:pt>
                <c:pt idx="49">
                  <c:v>24.513000000000002</c:v>
                </c:pt>
                <c:pt idx="50">
                  <c:v>25.013000000000002</c:v>
                </c:pt>
                <c:pt idx="51">
                  <c:v>25.513000000000002</c:v>
                </c:pt>
                <c:pt idx="52">
                  <c:v>26.013000000000002</c:v>
                </c:pt>
                <c:pt idx="53">
                  <c:v>26.513000000000002</c:v>
                </c:pt>
                <c:pt idx="54">
                  <c:v>27.013999999999999</c:v>
                </c:pt>
                <c:pt idx="55">
                  <c:v>27.513999999999999</c:v>
                </c:pt>
                <c:pt idx="56">
                  <c:v>28.013999999999999</c:v>
                </c:pt>
                <c:pt idx="57">
                  <c:v>28.513999999999999</c:v>
                </c:pt>
                <c:pt idx="58">
                  <c:v>29.015000000000001</c:v>
                </c:pt>
                <c:pt idx="59">
                  <c:v>29.515000000000001</c:v>
                </c:pt>
                <c:pt idx="60">
                  <c:v>30.015000000000001</c:v>
                </c:pt>
                <c:pt idx="61">
                  <c:v>30.515999999999998</c:v>
                </c:pt>
                <c:pt idx="62">
                  <c:v>31.015999999999998</c:v>
                </c:pt>
                <c:pt idx="63">
                  <c:v>31.515999999999998</c:v>
                </c:pt>
                <c:pt idx="64">
                  <c:v>32.015999999999998</c:v>
                </c:pt>
                <c:pt idx="65">
                  <c:v>32.517000000000003</c:v>
                </c:pt>
                <c:pt idx="66">
                  <c:v>33.017000000000003</c:v>
                </c:pt>
                <c:pt idx="67">
                  <c:v>33.517000000000003</c:v>
                </c:pt>
                <c:pt idx="68">
                  <c:v>34.018000000000001</c:v>
                </c:pt>
                <c:pt idx="69">
                  <c:v>34.518000000000001</c:v>
                </c:pt>
                <c:pt idx="70">
                  <c:v>35.018000000000001</c:v>
                </c:pt>
                <c:pt idx="71">
                  <c:v>35.518000000000001</c:v>
                </c:pt>
                <c:pt idx="72">
                  <c:v>36.018000000000001</c:v>
                </c:pt>
                <c:pt idx="73">
                  <c:v>36.518999999999998</c:v>
                </c:pt>
                <c:pt idx="74">
                  <c:v>37.018999999999998</c:v>
                </c:pt>
                <c:pt idx="75">
                  <c:v>37.518999999999998</c:v>
                </c:pt>
                <c:pt idx="76">
                  <c:v>38.018999999999998</c:v>
                </c:pt>
                <c:pt idx="77">
                  <c:v>38.520000000000003</c:v>
                </c:pt>
                <c:pt idx="78">
                  <c:v>39.020000000000003</c:v>
                </c:pt>
                <c:pt idx="79">
                  <c:v>39.520000000000003</c:v>
                </c:pt>
                <c:pt idx="80">
                  <c:v>40.021000000000001</c:v>
                </c:pt>
                <c:pt idx="81">
                  <c:v>40.521000000000001</c:v>
                </c:pt>
                <c:pt idx="82">
                  <c:v>41.021000000000001</c:v>
                </c:pt>
                <c:pt idx="83">
                  <c:v>41.521000000000001</c:v>
                </c:pt>
                <c:pt idx="84">
                  <c:v>42.021999999999998</c:v>
                </c:pt>
                <c:pt idx="85">
                  <c:v>42.521999999999998</c:v>
                </c:pt>
                <c:pt idx="86">
                  <c:v>43.021999999999998</c:v>
                </c:pt>
                <c:pt idx="87">
                  <c:v>43.523000000000003</c:v>
                </c:pt>
                <c:pt idx="88">
                  <c:v>44.023000000000003</c:v>
                </c:pt>
                <c:pt idx="89">
                  <c:v>44.523000000000003</c:v>
                </c:pt>
                <c:pt idx="90">
                  <c:v>45.023000000000003</c:v>
                </c:pt>
                <c:pt idx="91">
                  <c:v>45.524000000000001</c:v>
                </c:pt>
                <c:pt idx="92">
                  <c:v>46.024000000000001</c:v>
                </c:pt>
                <c:pt idx="93">
                  <c:v>46.524000000000001</c:v>
                </c:pt>
                <c:pt idx="94">
                  <c:v>47.024000000000001</c:v>
                </c:pt>
                <c:pt idx="95">
                  <c:v>47.524999999999999</c:v>
                </c:pt>
                <c:pt idx="96">
                  <c:v>48.024999999999999</c:v>
                </c:pt>
                <c:pt idx="97">
                  <c:v>48.524999999999999</c:v>
                </c:pt>
                <c:pt idx="98">
                  <c:v>49.026000000000003</c:v>
                </c:pt>
                <c:pt idx="99">
                  <c:v>49.526000000000003</c:v>
                </c:pt>
                <c:pt idx="100">
                  <c:v>50.026000000000003</c:v>
                </c:pt>
                <c:pt idx="101">
                  <c:v>50.526000000000003</c:v>
                </c:pt>
                <c:pt idx="102">
                  <c:v>51.027000000000001</c:v>
                </c:pt>
                <c:pt idx="103">
                  <c:v>51.527000000000001</c:v>
                </c:pt>
                <c:pt idx="104">
                  <c:v>52.027000000000001</c:v>
                </c:pt>
                <c:pt idx="105">
                  <c:v>52.527999999999999</c:v>
                </c:pt>
                <c:pt idx="106">
                  <c:v>53.027999999999999</c:v>
                </c:pt>
                <c:pt idx="107">
                  <c:v>53.527999999999999</c:v>
                </c:pt>
                <c:pt idx="108">
                  <c:v>54.027999999999999</c:v>
                </c:pt>
                <c:pt idx="109">
                  <c:v>54.529000000000003</c:v>
                </c:pt>
                <c:pt idx="110">
                  <c:v>55.029000000000003</c:v>
                </c:pt>
                <c:pt idx="111">
                  <c:v>55.529000000000003</c:v>
                </c:pt>
                <c:pt idx="112">
                  <c:v>56.029000000000003</c:v>
                </c:pt>
                <c:pt idx="113">
                  <c:v>56.53</c:v>
                </c:pt>
                <c:pt idx="114">
                  <c:v>57.03</c:v>
                </c:pt>
                <c:pt idx="115">
                  <c:v>57.53</c:v>
                </c:pt>
                <c:pt idx="116">
                  <c:v>58.030999999999999</c:v>
                </c:pt>
                <c:pt idx="117">
                  <c:v>58.530999999999999</c:v>
                </c:pt>
                <c:pt idx="118">
                  <c:v>59.030999999999999</c:v>
                </c:pt>
                <c:pt idx="119">
                  <c:v>59.530999999999999</c:v>
                </c:pt>
                <c:pt idx="120">
                  <c:v>60.031999999999996</c:v>
                </c:pt>
                <c:pt idx="121">
                  <c:v>60.531999999999996</c:v>
                </c:pt>
                <c:pt idx="122">
                  <c:v>61.031999999999996</c:v>
                </c:pt>
                <c:pt idx="123">
                  <c:v>61.533000000000001</c:v>
                </c:pt>
                <c:pt idx="124">
                  <c:v>62.033000000000001</c:v>
                </c:pt>
                <c:pt idx="125">
                  <c:v>62.533000000000001</c:v>
                </c:pt>
                <c:pt idx="126">
                  <c:v>63.033000000000001</c:v>
                </c:pt>
                <c:pt idx="127">
                  <c:v>63.533000000000001</c:v>
                </c:pt>
                <c:pt idx="128">
                  <c:v>64.034000000000006</c:v>
                </c:pt>
                <c:pt idx="129">
                  <c:v>64.534000000000006</c:v>
                </c:pt>
                <c:pt idx="130">
                  <c:v>65.034000000000006</c:v>
                </c:pt>
                <c:pt idx="131">
                  <c:v>65.534000000000006</c:v>
                </c:pt>
                <c:pt idx="132">
                  <c:v>66.034999999999997</c:v>
                </c:pt>
                <c:pt idx="133">
                  <c:v>66.534999999999997</c:v>
                </c:pt>
                <c:pt idx="134">
                  <c:v>67.034999999999997</c:v>
                </c:pt>
                <c:pt idx="135">
                  <c:v>67.536000000000001</c:v>
                </c:pt>
                <c:pt idx="136">
                  <c:v>68.036000000000001</c:v>
                </c:pt>
                <c:pt idx="137">
                  <c:v>68.536000000000001</c:v>
                </c:pt>
                <c:pt idx="138">
                  <c:v>69.036000000000001</c:v>
                </c:pt>
                <c:pt idx="139">
                  <c:v>69.537000000000006</c:v>
                </c:pt>
                <c:pt idx="140">
                  <c:v>70.037000000000006</c:v>
                </c:pt>
                <c:pt idx="141">
                  <c:v>70.537000000000006</c:v>
                </c:pt>
                <c:pt idx="142">
                  <c:v>71.037999999999997</c:v>
                </c:pt>
                <c:pt idx="143">
                  <c:v>71.537999999999997</c:v>
                </c:pt>
                <c:pt idx="144">
                  <c:v>72.037999999999997</c:v>
                </c:pt>
                <c:pt idx="145">
                  <c:v>72.537999999999997</c:v>
                </c:pt>
                <c:pt idx="146">
                  <c:v>73.039000000000001</c:v>
                </c:pt>
                <c:pt idx="147">
                  <c:v>73.539000000000001</c:v>
                </c:pt>
                <c:pt idx="148">
                  <c:v>74.039000000000001</c:v>
                </c:pt>
                <c:pt idx="149">
                  <c:v>74.539000000000001</c:v>
                </c:pt>
                <c:pt idx="150">
                  <c:v>75.040000000000006</c:v>
                </c:pt>
                <c:pt idx="151">
                  <c:v>75.540000000000006</c:v>
                </c:pt>
                <c:pt idx="152">
                  <c:v>76.040000000000006</c:v>
                </c:pt>
                <c:pt idx="153">
                  <c:v>76.540999999999997</c:v>
                </c:pt>
                <c:pt idx="154">
                  <c:v>77.040999999999997</c:v>
                </c:pt>
                <c:pt idx="155">
                  <c:v>77.540999999999997</c:v>
                </c:pt>
                <c:pt idx="156">
                  <c:v>78.040999999999997</c:v>
                </c:pt>
                <c:pt idx="157">
                  <c:v>78.540999999999997</c:v>
                </c:pt>
                <c:pt idx="158">
                  <c:v>79.042000000000002</c:v>
                </c:pt>
                <c:pt idx="159">
                  <c:v>79.542000000000002</c:v>
                </c:pt>
                <c:pt idx="160">
                  <c:v>80.042000000000002</c:v>
                </c:pt>
                <c:pt idx="161">
                  <c:v>80.543000000000006</c:v>
                </c:pt>
                <c:pt idx="162">
                  <c:v>81.043000000000006</c:v>
                </c:pt>
                <c:pt idx="163">
                  <c:v>81.543000000000006</c:v>
                </c:pt>
                <c:pt idx="164">
                  <c:v>82.043000000000006</c:v>
                </c:pt>
                <c:pt idx="165">
                  <c:v>82.543999999999997</c:v>
                </c:pt>
                <c:pt idx="166">
                  <c:v>83.043999999999997</c:v>
                </c:pt>
                <c:pt idx="167">
                  <c:v>83.543999999999997</c:v>
                </c:pt>
                <c:pt idx="168">
                  <c:v>84.043999999999997</c:v>
                </c:pt>
                <c:pt idx="169">
                  <c:v>84.545000000000002</c:v>
                </c:pt>
                <c:pt idx="170">
                  <c:v>85.045000000000002</c:v>
                </c:pt>
                <c:pt idx="171">
                  <c:v>85.545000000000002</c:v>
                </c:pt>
                <c:pt idx="172">
                  <c:v>86.046000000000006</c:v>
                </c:pt>
                <c:pt idx="173">
                  <c:v>86.546000000000006</c:v>
                </c:pt>
                <c:pt idx="174">
                  <c:v>87.046000000000006</c:v>
                </c:pt>
                <c:pt idx="175">
                  <c:v>87.546000000000006</c:v>
                </c:pt>
                <c:pt idx="176">
                  <c:v>88.046000000000006</c:v>
                </c:pt>
                <c:pt idx="177">
                  <c:v>88.546000000000006</c:v>
                </c:pt>
                <c:pt idx="178">
                  <c:v>89.046999999999997</c:v>
                </c:pt>
                <c:pt idx="179">
                  <c:v>89.546999999999997</c:v>
                </c:pt>
                <c:pt idx="180">
                  <c:v>90.046999999999997</c:v>
                </c:pt>
                <c:pt idx="181">
                  <c:v>90.548000000000002</c:v>
                </c:pt>
                <c:pt idx="182">
                  <c:v>91.048000000000002</c:v>
                </c:pt>
                <c:pt idx="183">
                  <c:v>91.548000000000002</c:v>
                </c:pt>
                <c:pt idx="184">
                  <c:v>92.048000000000002</c:v>
                </c:pt>
                <c:pt idx="185">
                  <c:v>92.549000000000007</c:v>
                </c:pt>
                <c:pt idx="186">
                  <c:v>93.049000000000007</c:v>
                </c:pt>
                <c:pt idx="187">
                  <c:v>93.549000000000007</c:v>
                </c:pt>
                <c:pt idx="188">
                  <c:v>94.049000000000007</c:v>
                </c:pt>
                <c:pt idx="189">
                  <c:v>94.549000000000007</c:v>
                </c:pt>
                <c:pt idx="190">
                  <c:v>95.05</c:v>
                </c:pt>
                <c:pt idx="191">
                  <c:v>95.55</c:v>
                </c:pt>
                <c:pt idx="192">
                  <c:v>96.05</c:v>
                </c:pt>
                <c:pt idx="193">
                  <c:v>96.55</c:v>
                </c:pt>
                <c:pt idx="194">
                  <c:v>97.051000000000002</c:v>
                </c:pt>
                <c:pt idx="195">
                  <c:v>97.551000000000002</c:v>
                </c:pt>
                <c:pt idx="196">
                  <c:v>98.051000000000002</c:v>
                </c:pt>
                <c:pt idx="197">
                  <c:v>98.551000000000002</c:v>
                </c:pt>
                <c:pt idx="198">
                  <c:v>99.051000000000002</c:v>
                </c:pt>
                <c:pt idx="199">
                  <c:v>99.552000000000007</c:v>
                </c:pt>
                <c:pt idx="200">
                  <c:v>100.05200000000001</c:v>
                </c:pt>
                <c:pt idx="201">
                  <c:v>100.55200000000001</c:v>
                </c:pt>
                <c:pt idx="202">
                  <c:v>101.053</c:v>
                </c:pt>
                <c:pt idx="203">
                  <c:v>101.553</c:v>
                </c:pt>
                <c:pt idx="204">
                  <c:v>102.053</c:v>
                </c:pt>
                <c:pt idx="205">
                  <c:v>102.553</c:v>
                </c:pt>
                <c:pt idx="206">
                  <c:v>103.054</c:v>
                </c:pt>
                <c:pt idx="207">
                  <c:v>103.554</c:v>
                </c:pt>
                <c:pt idx="208">
                  <c:v>104.054</c:v>
                </c:pt>
                <c:pt idx="209">
                  <c:v>104.554</c:v>
                </c:pt>
                <c:pt idx="210">
                  <c:v>105.05500000000001</c:v>
                </c:pt>
                <c:pt idx="211">
                  <c:v>105.55500000000001</c:v>
                </c:pt>
                <c:pt idx="212">
                  <c:v>106.05500000000001</c:v>
                </c:pt>
                <c:pt idx="213">
                  <c:v>106.556</c:v>
                </c:pt>
                <c:pt idx="214">
                  <c:v>107.056</c:v>
                </c:pt>
                <c:pt idx="215">
                  <c:v>107.556</c:v>
                </c:pt>
                <c:pt idx="216">
                  <c:v>108.056</c:v>
                </c:pt>
                <c:pt idx="217">
                  <c:v>108.556</c:v>
                </c:pt>
                <c:pt idx="218">
                  <c:v>109.057</c:v>
                </c:pt>
                <c:pt idx="219">
                  <c:v>109.557</c:v>
                </c:pt>
                <c:pt idx="220">
                  <c:v>110.057</c:v>
                </c:pt>
                <c:pt idx="221">
                  <c:v>110.55800000000001</c:v>
                </c:pt>
                <c:pt idx="222">
                  <c:v>111.05800000000001</c:v>
                </c:pt>
                <c:pt idx="223">
                  <c:v>111.55800000000001</c:v>
                </c:pt>
                <c:pt idx="224">
                  <c:v>112.05800000000001</c:v>
                </c:pt>
                <c:pt idx="225">
                  <c:v>112.559</c:v>
                </c:pt>
                <c:pt idx="226">
                  <c:v>113.059</c:v>
                </c:pt>
                <c:pt idx="227">
                  <c:v>113.559</c:v>
                </c:pt>
                <c:pt idx="228">
                  <c:v>114.059</c:v>
                </c:pt>
                <c:pt idx="229">
                  <c:v>114.56</c:v>
                </c:pt>
                <c:pt idx="230">
                  <c:v>115.06</c:v>
                </c:pt>
                <c:pt idx="231">
                  <c:v>115.56</c:v>
                </c:pt>
                <c:pt idx="232">
                  <c:v>116.06100000000001</c:v>
                </c:pt>
                <c:pt idx="233">
                  <c:v>116.56100000000001</c:v>
                </c:pt>
                <c:pt idx="234">
                  <c:v>117.06100000000001</c:v>
                </c:pt>
                <c:pt idx="235">
                  <c:v>117.56100000000001</c:v>
                </c:pt>
                <c:pt idx="236">
                  <c:v>118.062</c:v>
                </c:pt>
                <c:pt idx="237">
                  <c:v>118.562</c:v>
                </c:pt>
                <c:pt idx="238">
                  <c:v>119.062</c:v>
                </c:pt>
                <c:pt idx="239">
                  <c:v>119.563</c:v>
                </c:pt>
                <c:pt idx="240">
                  <c:v>120.063</c:v>
                </c:pt>
                <c:pt idx="241">
                  <c:v>120.563</c:v>
                </c:pt>
                <c:pt idx="242">
                  <c:v>121.063</c:v>
                </c:pt>
                <c:pt idx="243">
                  <c:v>121.56399999999999</c:v>
                </c:pt>
                <c:pt idx="244">
                  <c:v>122.06399999999999</c:v>
                </c:pt>
                <c:pt idx="245">
                  <c:v>122.56399999999999</c:v>
                </c:pt>
                <c:pt idx="246">
                  <c:v>123.06399999999999</c:v>
                </c:pt>
                <c:pt idx="247">
                  <c:v>123.565</c:v>
                </c:pt>
                <c:pt idx="248">
                  <c:v>124.065</c:v>
                </c:pt>
                <c:pt idx="249">
                  <c:v>124.565</c:v>
                </c:pt>
                <c:pt idx="250">
                  <c:v>125.065</c:v>
                </c:pt>
                <c:pt idx="251">
                  <c:v>125.566</c:v>
                </c:pt>
                <c:pt idx="252">
                  <c:v>126.066</c:v>
                </c:pt>
                <c:pt idx="253">
                  <c:v>126.566</c:v>
                </c:pt>
                <c:pt idx="254">
                  <c:v>127.066</c:v>
                </c:pt>
                <c:pt idx="255">
                  <c:v>127.566</c:v>
                </c:pt>
                <c:pt idx="256">
                  <c:v>128.06700000000001</c:v>
                </c:pt>
                <c:pt idx="257">
                  <c:v>128.56700000000001</c:v>
                </c:pt>
                <c:pt idx="258">
                  <c:v>129.06700000000001</c:v>
                </c:pt>
                <c:pt idx="259">
                  <c:v>129.56800000000001</c:v>
                </c:pt>
                <c:pt idx="260">
                  <c:v>130.06800000000001</c:v>
                </c:pt>
                <c:pt idx="261">
                  <c:v>130.56800000000001</c:v>
                </c:pt>
                <c:pt idx="262">
                  <c:v>131.06800000000001</c:v>
                </c:pt>
                <c:pt idx="263">
                  <c:v>131.56899999999999</c:v>
                </c:pt>
                <c:pt idx="264">
                  <c:v>132.06899999999999</c:v>
                </c:pt>
                <c:pt idx="265">
                  <c:v>132.56899999999999</c:v>
                </c:pt>
                <c:pt idx="266">
                  <c:v>133.06899999999999</c:v>
                </c:pt>
                <c:pt idx="267">
                  <c:v>133.56899999999999</c:v>
                </c:pt>
                <c:pt idx="268">
                  <c:v>134.07</c:v>
                </c:pt>
                <c:pt idx="269">
                  <c:v>134.57</c:v>
                </c:pt>
                <c:pt idx="270">
                  <c:v>135.07</c:v>
                </c:pt>
                <c:pt idx="271">
                  <c:v>135.571</c:v>
                </c:pt>
                <c:pt idx="272">
                  <c:v>136.071</c:v>
                </c:pt>
                <c:pt idx="273">
                  <c:v>136.571</c:v>
                </c:pt>
                <c:pt idx="274">
                  <c:v>137.071</c:v>
                </c:pt>
                <c:pt idx="275">
                  <c:v>137.571</c:v>
                </c:pt>
                <c:pt idx="276">
                  <c:v>138.071</c:v>
                </c:pt>
                <c:pt idx="277">
                  <c:v>138.572</c:v>
                </c:pt>
                <c:pt idx="278">
                  <c:v>139.072</c:v>
                </c:pt>
                <c:pt idx="279">
                  <c:v>139.572</c:v>
                </c:pt>
                <c:pt idx="280">
                  <c:v>140.072</c:v>
                </c:pt>
                <c:pt idx="281">
                  <c:v>140.57300000000001</c:v>
                </c:pt>
                <c:pt idx="282">
                  <c:v>141.07300000000001</c:v>
                </c:pt>
                <c:pt idx="283">
                  <c:v>141.57300000000001</c:v>
                </c:pt>
                <c:pt idx="284">
                  <c:v>142.07300000000001</c:v>
                </c:pt>
                <c:pt idx="285">
                  <c:v>142.57300000000001</c:v>
                </c:pt>
                <c:pt idx="286">
                  <c:v>143.07400000000001</c:v>
                </c:pt>
                <c:pt idx="287">
                  <c:v>143.57400000000001</c:v>
                </c:pt>
                <c:pt idx="288">
                  <c:v>144.07400000000001</c:v>
                </c:pt>
                <c:pt idx="289">
                  <c:v>144.57400000000001</c:v>
                </c:pt>
                <c:pt idx="290">
                  <c:v>145.07499999999999</c:v>
                </c:pt>
                <c:pt idx="291">
                  <c:v>145.57499999999999</c:v>
                </c:pt>
                <c:pt idx="292">
                  <c:v>146.07499999999999</c:v>
                </c:pt>
                <c:pt idx="293">
                  <c:v>146.57599999999999</c:v>
                </c:pt>
                <c:pt idx="294">
                  <c:v>147.07599999999999</c:v>
                </c:pt>
                <c:pt idx="295">
                  <c:v>147.57599999999999</c:v>
                </c:pt>
                <c:pt idx="296">
                  <c:v>148.07599999999999</c:v>
                </c:pt>
                <c:pt idx="297">
                  <c:v>148.577</c:v>
                </c:pt>
                <c:pt idx="298">
                  <c:v>149.077</c:v>
                </c:pt>
                <c:pt idx="299">
                  <c:v>149.577</c:v>
                </c:pt>
                <c:pt idx="300">
                  <c:v>150.078</c:v>
                </c:pt>
                <c:pt idx="301">
                  <c:v>150.578</c:v>
                </c:pt>
                <c:pt idx="302">
                  <c:v>151.078</c:v>
                </c:pt>
                <c:pt idx="303">
                  <c:v>151.578</c:v>
                </c:pt>
                <c:pt idx="304">
                  <c:v>152.07900000000001</c:v>
                </c:pt>
                <c:pt idx="305">
                  <c:v>152.57900000000001</c:v>
                </c:pt>
                <c:pt idx="306">
                  <c:v>153.07900000000001</c:v>
                </c:pt>
                <c:pt idx="307">
                  <c:v>153.57900000000001</c:v>
                </c:pt>
                <c:pt idx="308">
                  <c:v>154.08000000000001</c:v>
                </c:pt>
                <c:pt idx="309">
                  <c:v>154.58000000000001</c:v>
                </c:pt>
                <c:pt idx="310">
                  <c:v>155.08000000000001</c:v>
                </c:pt>
                <c:pt idx="311">
                  <c:v>155.58099999999999</c:v>
                </c:pt>
                <c:pt idx="312">
                  <c:v>156.08099999999999</c:v>
                </c:pt>
                <c:pt idx="313">
                  <c:v>156.58099999999999</c:v>
                </c:pt>
                <c:pt idx="314">
                  <c:v>157.08099999999999</c:v>
                </c:pt>
                <c:pt idx="315">
                  <c:v>157.58199999999999</c:v>
                </c:pt>
                <c:pt idx="316">
                  <c:v>158.08199999999999</c:v>
                </c:pt>
                <c:pt idx="317">
                  <c:v>158.58199999999999</c:v>
                </c:pt>
                <c:pt idx="318">
                  <c:v>159.083</c:v>
                </c:pt>
                <c:pt idx="319">
                  <c:v>159.583</c:v>
                </c:pt>
                <c:pt idx="320">
                  <c:v>160.083</c:v>
                </c:pt>
                <c:pt idx="321">
                  <c:v>160.583</c:v>
                </c:pt>
                <c:pt idx="322">
                  <c:v>161.084</c:v>
                </c:pt>
                <c:pt idx="323">
                  <c:v>161.584</c:v>
                </c:pt>
                <c:pt idx="324">
                  <c:v>162.084</c:v>
                </c:pt>
                <c:pt idx="325">
                  <c:v>162.584</c:v>
                </c:pt>
                <c:pt idx="326">
                  <c:v>163.08500000000001</c:v>
                </c:pt>
                <c:pt idx="327">
                  <c:v>163.58500000000001</c:v>
                </c:pt>
                <c:pt idx="328">
                  <c:v>164.08500000000001</c:v>
                </c:pt>
                <c:pt idx="329">
                  <c:v>164.58500000000001</c:v>
                </c:pt>
                <c:pt idx="330">
                  <c:v>165.08600000000001</c:v>
                </c:pt>
                <c:pt idx="331">
                  <c:v>165.58600000000001</c:v>
                </c:pt>
                <c:pt idx="332">
                  <c:v>166.08600000000001</c:v>
                </c:pt>
                <c:pt idx="333">
                  <c:v>166.58600000000001</c:v>
                </c:pt>
                <c:pt idx="334">
                  <c:v>167.08600000000001</c:v>
                </c:pt>
                <c:pt idx="335">
                  <c:v>167.58699999999999</c:v>
                </c:pt>
                <c:pt idx="336">
                  <c:v>168.08699999999999</c:v>
                </c:pt>
                <c:pt idx="337">
                  <c:v>168.58699999999999</c:v>
                </c:pt>
                <c:pt idx="338">
                  <c:v>169.08799999999999</c:v>
                </c:pt>
                <c:pt idx="339">
                  <c:v>169.58799999999999</c:v>
                </c:pt>
                <c:pt idx="340">
                  <c:v>170.08799999999999</c:v>
                </c:pt>
                <c:pt idx="341">
                  <c:v>170.58799999999999</c:v>
                </c:pt>
                <c:pt idx="342">
                  <c:v>171.089</c:v>
                </c:pt>
                <c:pt idx="343">
                  <c:v>171.589</c:v>
                </c:pt>
                <c:pt idx="344">
                  <c:v>172.089</c:v>
                </c:pt>
                <c:pt idx="345">
                  <c:v>172.589</c:v>
                </c:pt>
                <c:pt idx="346">
                  <c:v>173.09</c:v>
                </c:pt>
                <c:pt idx="347">
                  <c:v>173.59</c:v>
                </c:pt>
                <c:pt idx="348">
                  <c:v>174.09</c:v>
                </c:pt>
                <c:pt idx="349">
                  <c:v>174.59</c:v>
                </c:pt>
                <c:pt idx="350">
                  <c:v>175.09100000000001</c:v>
                </c:pt>
                <c:pt idx="351">
                  <c:v>175.59100000000001</c:v>
                </c:pt>
                <c:pt idx="352">
                  <c:v>176.09100000000001</c:v>
                </c:pt>
                <c:pt idx="353">
                  <c:v>176.59100000000001</c:v>
                </c:pt>
                <c:pt idx="354">
                  <c:v>177.09200000000001</c:v>
                </c:pt>
                <c:pt idx="355">
                  <c:v>177.59200000000001</c:v>
                </c:pt>
                <c:pt idx="356">
                  <c:v>178.09200000000001</c:v>
                </c:pt>
                <c:pt idx="357">
                  <c:v>178.59299999999999</c:v>
                </c:pt>
                <c:pt idx="358">
                  <c:v>179.09299999999999</c:v>
                </c:pt>
                <c:pt idx="359">
                  <c:v>179.59299999999999</c:v>
                </c:pt>
                <c:pt idx="360">
                  <c:v>180.09299999999999</c:v>
                </c:pt>
                <c:pt idx="361">
                  <c:v>180.59399999999999</c:v>
                </c:pt>
                <c:pt idx="362">
                  <c:v>181.09399999999999</c:v>
                </c:pt>
                <c:pt idx="363">
                  <c:v>181.59399999999999</c:v>
                </c:pt>
                <c:pt idx="364">
                  <c:v>182.09399999999999</c:v>
                </c:pt>
                <c:pt idx="365">
                  <c:v>182.595</c:v>
                </c:pt>
                <c:pt idx="366">
                  <c:v>183.095</c:v>
                </c:pt>
                <c:pt idx="367">
                  <c:v>183.595</c:v>
                </c:pt>
                <c:pt idx="368">
                  <c:v>184.096</c:v>
                </c:pt>
                <c:pt idx="369">
                  <c:v>184.596</c:v>
                </c:pt>
                <c:pt idx="370">
                  <c:v>185.096</c:v>
                </c:pt>
                <c:pt idx="371">
                  <c:v>185.596</c:v>
                </c:pt>
                <c:pt idx="372">
                  <c:v>186.09700000000001</c:v>
                </c:pt>
                <c:pt idx="373">
                  <c:v>186.59700000000001</c:v>
                </c:pt>
                <c:pt idx="374">
                  <c:v>187.09700000000001</c:v>
                </c:pt>
                <c:pt idx="375">
                  <c:v>187.59800000000001</c:v>
                </c:pt>
                <c:pt idx="376">
                  <c:v>188.09800000000001</c:v>
                </c:pt>
                <c:pt idx="377">
                  <c:v>188.59800000000001</c:v>
                </c:pt>
                <c:pt idx="378">
                  <c:v>189.09800000000001</c:v>
                </c:pt>
                <c:pt idx="379">
                  <c:v>189.59899999999999</c:v>
                </c:pt>
                <c:pt idx="380">
                  <c:v>190.09899999999999</c:v>
                </c:pt>
                <c:pt idx="381">
                  <c:v>190.59899999999999</c:v>
                </c:pt>
                <c:pt idx="382">
                  <c:v>191.09899999999999</c:v>
                </c:pt>
                <c:pt idx="383">
                  <c:v>191.59899999999999</c:v>
                </c:pt>
                <c:pt idx="384">
                  <c:v>192.09899999999999</c:v>
                </c:pt>
                <c:pt idx="385">
                  <c:v>192.59899999999999</c:v>
                </c:pt>
              </c:numCache>
            </c:numRef>
          </c:xVal>
          <c:yVal>
            <c:numRef>
              <c:f>'C:\Users\Yukikata\Desktop\製品開発\WS\ヤニ入りはんだ\開発ファイルNo.350 高濡れWS開発\行方検討\開発データ\信頼性試験\HAST\No.505141_測定データ_本試験\[No.505141_測定データ_本試験修正.xls]A1'!$G$53:$G$438</c:f>
              <c:numCache>
                <c:formatCode>General</c:formatCode>
                <c:ptCount val="386"/>
                <c:pt idx="0">
                  <c:v>40700000</c:v>
                </c:pt>
                <c:pt idx="1">
                  <c:v>76030000</c:v>
                </c:pt>
                <c:pt idx="2">
                  <c:v>91400000</c:v>
                </c:pt>
                <c:pt idx="3">
                  <c:v>101800000</c:v>
                </c:pt>
                <c:pt idx="4">
                  <c:v>109200000</c:v>
                </c:pt>
                <c:pt idx="5">
                  <c:v>114900000</c:v>
                </c:pt>
                <c:pt idx="6">
                  <c:v>118200000</c:v>
                </c:pt>
                <c:pt idx="7">
                  <c:v>122600000</c:v>
                </c:pt>
                <c:pt idx="8">
                  <c:v>126300000</c:v>
                </c:pt>
                <c:pt idx="9">
                  <c:v>130000000</c:v>
                </c:pt>
                <c:pt idx="10">
                  <c:v>134500000</c:v>
                </c:pt>
                <c:pt idx="11">
                  <c:v>137700000</c:v>
                </c:pt>
                <c:pt idx="12">
                  <c:v>142000000</c:v>
                </c:pt>
                <c:pt idx="13">
                  <c:v>147800000</c:v>
                </c:pt>
                <c:pt idx="14">
                  <c:v>151600000</c:v>
                </c:pt>
                <c:pt idx="15">
                  <c:v>155900000</c:v>
                </c:pt>
                <c:pt idx="16">
                  <c:v>160400000</c:v>
                </c:pt>
                <c:pt idx="17">
                  <c:v>165700000</c:v>
                </c:pt>
                <c:pt idx="18">
                  <c:v>170300000</c:v>
                </c:pt>
                <c:pt idx="19">
                  <c:v>174500000</c:v>
                </c:pt>
                <c:pt idx="20">
                  <c:v>178700000</c:v>
                </c:pt>
                <c:pt idx="21">
                  <c:v>183300000</c:v>
                </c:pt>
                <c:pt idx="22">
                  <c:v>187400000</c:v>
                </c:pt>
                <c:pt idx="23">
                  <c:v>191300000</c:v>
                </c:pt>
                <c:pt idx="24">
                  <c:v>195100000</c:v>
                </c:pt>
                <c:pt idx="25">
                  <c:v>199200000</c:v>
                </c:pt>
                <c:pt idx="26">
                  <c:v>201600000</c:v>
                </c:pt>
                <c:pt idx="27">
                  <c:v>206100000</c:v>
                </c:pt>
                <c:pt idx="28">
                  <c:v>208300000</c:v>
                </c:pt>
                <c:pt idx="29">
                  <c:v>212000000</c:v>
                </c:pt>
                <c:pt idx="30">
                  <c:v>214700000</c:v>
                </c:pt>
                <c:pt idx="31">
                  <c:v>217600000</c:v>
                </c:pt>
                <c:pt idx="32">
                  <c:v>221300000</c:v>
                </c:pt>
                <c:pt idx="33">
                  <c:v>223900000</c:v>
                </c:pt>
                <c:pt idx="34">
                  <c:v>226300000</c:v>
                </c:pt>
                <c:pt idx="35">
                  <c:v>229300000</c:v>
                </c:pt>
                <c:pt idx="36">
                  <c:v>231000000</c:v>
                </c:pt>
                <c:pt idx="37">
                  <c:v>233800000</c:v>
                </c:pt>
                <c:pt idx="38">
                  <c:v>235100000</c:v>
                </c:pt>
                <c:pt idx="39">
                  <c:v>237500000</c:v>
                </c:pt>
                <c:pt idx="40">
                  <c:v>239000000</c:v>
                </c:pt>
                <c:pt idx="41">
                  <c:v>241600000</c:v>
                </c:pt>
                <c:pt idx="42">
                  <c:v>242200000</c:v>
                </c:pt>
                <c:pt idx="43">
                  <c:v>243700000</c:v>
                </c:pt>
                <c:pt idx="44">
                  <c:v>243900000</c:v>
                </c:pt>
                <c:pt idx="45">
                  <c:v>246600000</c:v>
                </c:pt>
                <c:pt idx="46">
                  <c:v>247200000</c:v>
                </c:pt>
                <c:pt idx="47">
                  <c:v>248800000</c:v>
                </c:pt>
                <c:pt idx="48">
                  <c:v>249600000</c:v>
                </c:pt>
                <c:pt idx="49">
                  <c:v>250400000</c:v>
                </c:pt>
                <c:pt idx="50">
                  <c:v>250100000</c:v>
                </c:pt>
                <c:pt idx="51">
                  <c:v>251200000</c:v>
                </c:pt>
                <c:pt idx="52">
                  <c:v>252700000</c:v>
                </c:pt>
                <c:pt idx="53">
                  <c:v>253100000</c:v>
                </c:pt>
                <c:pt idx="54">
                  <c:v>254200000</c:v>
                </c:pt>
                <c:pt idx="55">
                  <c:v>254800000</c:v>
                </c:pt>
                <c:pt idx="56">
                  <c:v>254300000</c:v>
                </c:pt>
                <c:pt idx="57">
                  <c:v>255600000</c:v>
                </c:pt>
                <c:pt idx="58">
                  <c:v>256100000</c:v>
                </c:pt>
                <c:pt idx="59">
                  <c:v>255600000</c:v>
                </c:pt>
                <c:pt idx="60">
                  <c:v>256600000</c:v>
                </c:pt>
                <c:pt idx="61">
                  <c:v>256400000</c:v>
                </c:pt>
                <c:pt idx="62">
                  <c:v>255500000</c:v>
                </c:pt>
                <c:pt idx="63">
                  <c:v>256000000</c:v>
                </c:pt>
                <c:pt idx="64">
                  <c:v>255800000</c:v>
                </c:pt>
                <c:pt idx="65">
                  <c:v>256700000</c:v>
                </c:pt>
                <c:pt idx="66">
                  <c:v>256800000</c:v>
                </c:pt>
                <c:pt idx="67">
                  <c:v>256700000</c:v>
                </c:pt>
                <c:pt idx="68">
                  <c:v>256500000</c:v>
                </c:pt>
                <c:pt idx="69">
                  <c:v>256600000</c:v>
                </c:pt>
                <c:pt idx="70">
                  <c:v>257800000</c:v>
                </c:pt>
                <c:pt idx="71">
                  <c:v>257000000</c:v>
                </c:pt>
                <c:pt idx="72">
                  <c:v>256000000</c:v>
                </c:pt>
                <c:pt idx="73">
                  <c:v>256900000</c:v>
                </c:pt>
                <c:pt idx="74">
                  <c:v>256300000</c:v>
                </c:pt>
                <c:pt idx="75">
                  <c:v>257700000</c:v>
                </c:pt>
                <c:pt idx="76">
                  <c:v>255700000</c:v>
                </c:pt>
                <c:pt idx="77">
                  <c:v>257000000</c:v>
                </c:pt>
                <c:pt idx="78">
                  <c:v>256200000</c:v>
                </c:pt>
                <c:pt idx="79">
                  <c:v>255500000</c:v>
                </c:pt>
                <c:pt idx="80">
                  <c:v>256600000</c:v>
                </c:pt>
                <c:pt idx="81">
                  <c:v>255600000</c:v>
                </c:pt>
                <c:pt idx="82">
                  <c:v>256200000</c:v>
                </c:pt>
                <c:pt idx="83">
                  <c:v>256200000</c:v>
                </c:pt>
                <c:pt idx="84">
                  <c:v>256400000</c:v>
                </c:pt>
                <c:pt idx="85">
                  <c:v>256400000</c:v>
                </c:pt>
                <c:pt idx="86">
                  <c:v>255900000</c:v>
                </c:pt>
                <c:pt idx="87">
                  <c:v>256300000</c:v>
                </c:pt>
                <c:pt idx="88">
                  <c:v>256900000</c:v>
                </c:pt>
                <c:pt idx="89">
                  <c:v>257100000</c:v>
                </c:pt>
                <c:pt idx="90">
                  <c:v>256800000</c:v>
                </c:pt>
                <c:pt idx="91">
                  <c:v>257400000</c:v>
                </c:pt>
                <c:pt idx="92">
                  <c:v>256700000</c:v>
                </c:pt>
                <c:pt idx="93">
                  <c:v>257500000</c:v>
                </c:pt>
                <c:pt idx="94">
                  <c:v>257500000</c:v>
                </c:pt>
                <c:pt idx="95">
                  <c:v>257600000</c:v>
                </c:pt>
                <c:pt idx="96">
                  <c:v>257600000</c:v>
                </c:pt>
                <c:pt idx="97">
                  <c:v>257600000</c:v>
                </c:pt>
                <c:pt idx="98">
                  <c:v>256700000</c:v>
                </c:pt>
                <c:pt idx="99">
                  <c:v>259000000</c:v>
                </c:pt>
                <c:pt idx="100">
                  <c:v>257800000</c:v>
                </c:pt>
                <c:pt idx="101">
                  <c:v>259800000</c:v>
                </c:pt>
                <c:pt idx="102">
                  <c:v>260000000</c:v>
                </c:pt>
                <c:pt idx="103">
                  <c:v>261500000</c:v>
                </c:pt>
                <c:pt idx="104">
                  <c:v>261400000</c:v>
                </c:pt>
                <c:pt idx="105">
                  <c:v>260700000</c:v>
                </c:pt>
                <c:pt idx="106">
                  <c:v>261400000</c:v>
                </c:pt>
                <c:pt idx="107">
                  <c:v>262300000</c:v>
                </c:pt>
                <c:pt idx="108">
                  <c:v>262900000</c:v>
                </c:pt>
                <c:pt idx="109">
                  <c:v>263800000</c:v>
                </c:pt>
                <c:pt idx="110">
                  <c:v>263600000</c:v>
                </c:pt>
                <c:pt idx="111">
                  <c:v>263700000</c:v>
                </c:pt>
                <c:pt idx="112">
                  <c:v>265600000</c:v>
                </c:pt>
                <c:pt idx="113">
                  <c:v>264900000</c:v>
                </c:pt>
                <c:pt idx="114">
                  <c:v>265300000</c:v>
                </c:pt>
                <c:pt idx="115">
                  <c:v>266100000</c:v>
                </c:pt>
                <c:pt idx="116">
                  <c:v>267400000</c:v>
                </c:pt>
                <c:pt idx="117">
                  <c:v>268100000</c:v>
                </c:pt>
                <c:pt idx="118">
                  <c:v>267600000</c:v>
                </c:pt>
                <c:pt idx="119">
                  <c:v>268100000</c:v>
                </c:pt>
                <c:pt idx="120">
                  <c:v>268900000</c:v>
                </c:pt>
                <c:pt idx="121">
                  <c:v>270100000</c:v>
                </c:pt>
                <c:pt idx="122">
                  <c:v>269400000</c:v>
                </c:pt>
                <c:pt idx="123">
                  <c:v>271300000</c:v>
                </c:pt>
                <c:pt idx="124">
                  <c:v>270400000</c:v>
                </c:pt>
                <c:pt idx="125">
                  <c:v>272700000</c:v>
                </c:pt>
                <c:pt idx="126">
                  <c:v>272600000</c:v>
                </c:pt>
                <c:pt idx="127">
                  <c:v>272700000</c:v>
                </c:pt>
                <c:pt idx="128">
                  <c:v>273500000</c:v>
                </c:pt>
                <c:pt idx="129">
                  <c:v>272700000</c:v>
                </c:pt>
                <c:pt idx="130">
                  <c:v>275500000</c:v>
                </c:pt>
                <c:pt idx="131">
                  <c:v>277400000</c:v>
                </c:pt>
                <c:pt idx="132">
                  <c:v>272600000</c:v>
                </c:pt>
                <c:pt idx="133">
                  <c:v>271900000</c:v>
                </c:pt>
                <c:pt idx="134">
                  <c:v>272000000</c:v>
                </c:pt>
                <c:pt idx="135">
                  <c:v>272800000</c:v>
                </c:pt>
                <c:pt idx="136">
                  <c:v>275500000</c:v>
                </c:pt>
                <c:pt idx="137">
                  <c:v>274000000</c:v>
                </c:pt>
                <c:pt idx="138">
                  <c:v>276300000</c:v>
                </c:pt>
                <c:pt idx="139">
                  <c:v>277600000</c:v>
                </c:pt>
                <c:pt idx="140">
                  <c:v>276700000</c:v>
                </c:pt>
                <c:pt idx="141">
                  <c:v>277700000</c:v>
                </c:pt>
                <c:pt idx="142">
                  <c:v>279400000</c:v>
                </c:pt>
                <c:pt idx="143">
                  <c:v>279700000</c:v>
                </c:pt>
                <c:pt idx="144">
                  <c:v>280300000</c:v>
                </c:pt>
                <c:pt idx="145">
                  <c:v>279300000</c:v>
                </c:pt>
                <c:pt idx="146">
                  <c:v>281800000</c:v>
                </c:pt>
                <c:pt idx="147">
                  <c:v>281900000</c:v>
                </c:pt>
                <c:pt idx="148">
                  <c:v>282500000</c:v>
                </c:pt>
                <c:pt idx="149">
                  <c:v>282600000</c:v>
                </c:pt>
                <c:pt idx="150">
                  <c:v>283500000</c:v>
                </c:pt>
                <c:pt idx="151">
                  <c:v>285000000</c:v>
                </c:pt>
                <c:pt idx="152">
                  <c:v>286000000</c:v>
                </c:pt>
                <c:pt idx="153">
                  <c:v>287100000</c:v>
                </c:pt>
                <c:pt idx="154">
                  <c:v>287900000</c:v>
                </c:pt>
                <c:pt idx="155">
                  <c:v>287700000</c:v>
                </c:pt>
                <c:pt idx="156">
                  <c:v>287800000</c:v>
                </c:pt>
                <c:pt idx="157">
                  <c:v>288800000</c:v>
                </c:pt>
                <c:pt idx="158">
                  <c:v>289900000</c:v>
                </c:pt>
                <c:pt idx="159">
                  <c:v>292100000</c:v>
                </c:pt>
                <c:pt idx="160">
                  <c:v>291100000</c:v>
                </c:pt>
                <c:pt idx="161">
                  <c:v>291500000</c:v>
                </c:pt>
                <c:pt idx="162">
                  <c:v>293900000</c:v>
                </c:pt>
                <c:pt idx="163">
                  <c:v>294300000</c:v>
                </c:pt>
                <c:pt idx="164">
                  <c:v>294200000</c:v>
                </c:pt>
                <c:pt idx="165">
                  <c:v>294900000</c:v>
                </c:pt>
                <c:pt idx="166">
                  <c:v>295300000</c:v>
                </c:pt>
                <c:pt idx="167">
                  <c:v>295200000</c:v>
                </c:pt>
                <c:pt idx="168">
                  <c:v>297300000</c:v>
                </c:pt>
                <c:pt idx="169">
                  <c:v>297400000</c:v>
                </c:pt>
                <c:pt idx="170">
                  <c:v>298100000</c:v>
                </c:pt>
                <c:pt idx="171">
                  <c:v>299000000</c:v>
                </c:pt>
                <c:pt idx="172">
                  <c:v>300000000</c:v>
                </c:pt>
                <c:pt idx="173">
                  <c:v>299700000</c:v>
                </c:pt>
                <c:pt idx="174">
                  <c:v>302000000</c:v>
                </c:pt>
                <c:pt idx="175">
                  <c:v>299100000</c:v>
                </c:pt>
                <c:pt idx="176">
                  <c:v>301000000</c:v>
                </c:pt>
                <c:pt idx="177">
                  <c:v>303600000</c:v>
                </c:pt>
                <c:pt idx="178">
                  <c:v>302600000</c:v>
                </c:pt>
                <c:pt idx="179">
                  <c:v>303600000</c:v>
                </c:pt>
                <c:pt idx="180">
                  <c:v>304800000</c:v>
                </c:pt>
                <c:pt idx="181">
                  <c:v>305100000</c:v>
                </c:pt>
                <c:pt idx="182">
                  <c:v>304300000</c:v>
                </c:pt>
                <c:pt idx="183">
                  <c:v>305200000</c:v>
                </c:pt>
                <c:pt idx="184">
                  <c:v>305400000</c:v>
                </c:pt>
                <c:pt idx="185">
                  <c:v>306700000</c:v>
                </c:pt>
                <c:pt idx="186">
                  <c:v>308700000</c:v>
                </c:pt>
                <c:pt idx="187">
                  <c:v>308400000</c:v>
                </c:pt>
                <c:pt idx="188">
                  <c:v>309200000</c:v>
                </c:pt>
                <c:pt idx="189">
                  <c:v>309400000</c:v>
                </c:pt>
                <c:pt idx="190">
                  <c:v>309800000</c:v>
                </c:pt>
                <c:pt idx="191">
                  <c:v>310100000</c:v>
                </c:pt>
                <c:pt idx="192">
                  <c:v>311600000</c:v>
                </c:pt>
                <c:pt idx="193">
                  <c:v>313800000</c:v>
                </c:pt>
                <c:pt idx="194">
                  <c:v>313700000</c:v>
                </c:pt>
                <c:pt idx="195">
                  <c:v>315800000</c:v>
                </c:pt>
                <c:pt idx="196">
                  <c:v>315600000</c:v>
                </c:pt>
                <c:pt idx="197">
                  <c:v>316700000</c:v>
                </c:pt>
                <c:pt idx="198">
                  <c:v>316900000</c:v>
                </c:pt>
                <c:pt idx="199">
                  <c:v>316700000</c:v>
                </c:pt>
                <c:pt idx="200">
                  <c:v>316900000</c:v>
                </c:pt>
                <c:pt idx="201">
                  <c:v>318500000</c:v>
                </c:pt>
                <c:pt idx="202">
                  <c:v>317700000</c:v>
                </c:pt>
                <c:pt idx="203">
                  <c:v>319400000</c:v>
                </c:pt>
                <c:pt idx="204">
                  <c:v>320900000</c:v>
                </c:pt>
                <c:pt idx="205">
                  <c:v>321100000</c:v>
                </c:pt>
                <c:pt idx="206">
                  <c:v>321100000</c:v>
                </c:pt>
                <c:pt idx="207">
                  <c:v>323800000</c:v>
                </c:pt>
                <c:pt idx="208">
                  <c:v>323000000</c:v>
                </c:pt>
                <c:pt idx="209">
                  <c:v>323600000</c:v>
                </c:pt>
                <c:pt idx="210">
                  <c:v>327300000</c:v>
                </c:pt>
                <c:pt idx="211">
                  <c:v>324700000</c:v>
                </c:pt>
                <c:pt idx="212">
                  <c:v>325500000</c:v>
                </c:pt>
                <c:pt idx="213">
                  <c:v>327200000</c:v>
                </c:pt>
                <c:pt idx="214">
                  <c:v>326900000</c:v>
                </c:pt>
                <c:pt idx="215">
                  <c:v>330200000</c:v>
                </c:pt>
                <c:pt idx="216">
                  <c:v>330100000</c:v>
                </c:pt>
                <c:pt idx="217">
                  <c:v>330200000</c:v>
                </c:pt>
                <c:pt idx="218">
                  <c:v>331400000</c:v>
                </c:pt>
                <c:pt idx="219">
                  <c:v>331500000</c:v>
                </c:pt>
                <c:pt idx="220">
                  <c:v>331700000</c:v>
                </c:pt>
                <c:pt idx="221">
                  <c:v>333800000</c:v>
                </c:pt>
                <c:pt idx="222">
                  <c:v>333500000</c:v>
                </c:pt>
                <c:pt idx="223">
                  <c:v>332200000</c:v>
                </c:pt>
                <c:pt idx="224">
                  <c:v>334100000</c:v>
                </c:pt>
                <c:pt idx="225">
                  <c:v>335200000</c:v>
                </c:pt>
                <c:pt idx="226">
                  <c:v>334500000</c:v>
                </c:pt>
                <c:pt idx="227">
                  <c:v>335600000</c:v>
                </c:pt>
                <c:pt idx="228">
                  <c:v>335800000</c:v>
                </c:pt>
                <c:pt idx="229">
                  <c:v>336600000</c:v>
                </c:pt>
                <c:pt idx="230">
                  <c:v>336700000</c:v>
                </c:pt>
                <c:pt idx="231">
                  <c:v>337700000</c:v>
                </c:pt>
                <c:pt idx="232">
                  <c:v>337700000</c:v>
                </c:pt>
                <c:pt idx="233">
                  <c:v>340000000</c:v>
                </c:pt>
                <c:pt idx="234">
                  <c:v>341300000</c:v>
                </c:pt>
                <c:pt idx="235">
                  <c:v>341600000</c:v>
                </c:pt>
                <c:pt idx="236">
                  <c:v>343800000</c:v>
                </c:pt>
                <c:pt idx="237">
                  <c:v>344300000</c:v>
                </c:pt>
                <c:pt idx="238">
                  <c:v>344600000</c:v>
                </c:pt>
                <c:pt idx="239">
                  <c:v>346500000</c:v>
                </c:pt>
                <c:pt idx="240">
                  <c:v>345800000</c:v>
                </c:pt>
                <c:pt idx="241">
                  <c:v>345300000</c:v>
                </c:pt>
                <c:pt idx="242">
                  <c:v>348700000</c:v>
                </c:pt>
                <c:pt idx="243">
                  <c:v>348300000</c:v>
                </c:pt>
                <c:pt idx="244">
                  <c:v>349100000</c:v>
                </c:pt>
                <c:pt idx="245">
                  <c:v>350300000</c:v>
                </c:pt>
                <c:pt idx="246">
                  <c:v>350500000</c:v>
                </c:pt>
                <c:pt idx="247">
                  <c:v>351400000</c:v>
                </c:pt>
                <c:pt idx="248">
                  <c:v>353000000</c:v>
                </c:pt>
                <c:pt idx="249">
                  <c:v>352800000</c:v>
                </c:pt>
                <c:pt idx="250">
                  <c:v>354700000</c:v>
                </c:pt>
                <c:pt idx="251">
                  <c:v>356700000</c:v>
                </c:pt>
                <c:pt idx="252">
                  <c:v>357900000</c:v>
                </c:pt>
                <c:pt idx="253">
                  <c:v>356200000</c:v>
                </c:pt>
                <c:pt idx="254">
                  <c:v>358100000</c:v>
                </c:pt>
                <c:pt idx="255">
                  <c:v>357500000</c:v>
                </c:pt>
                <c:pt idx="256">
                  <c:v>359000000</c:v>
                </c:pt>
                <c:pt idx="257">
                  <c:v>359700000</c:v>
                </c:pt>
                <c:pt idx="258">
                  <c:v>361500000</c:v>
                </c:pt>
                <c:pt idx="259">
                  <c:v>361500000</c:v>
                </c:pt>
                <c:pt idx="260">
                  <c:v>360700000</c:v>
                </c:pt>
                <c:pt idx="261">
                  <c:v>363000000</c:v>
                </c:pt>
                <c:pt idx="262">
                  <c:v>363500000</c:v>
                </c:pt>
                <c:pt idx="263">
                  <c:v>368300000</c:v>
                </c:pt>
                <c:pt idx="264">
                  <c:v>365400000</c:v>
                </c:pt>
                <c:pt idx="265">
                  <c:v>367400000</c:v>
                </c:pt>
                <c:pt idx="266">
                  <c:v>365400000</c:v>
                </c:pt>
                <c:pt idx="267">
                  <c:v>368000000</c:v>
                </c:pt>
                <c:pt idx="268">
                  <c:v>366700000</c:v>
                </c:pt>
                <c:pt idx="269">
                  <c:v>368100000</c:v>
                </c:pt>
                <c:pt idx="270">
                  <c:v>366200000</c:v>
                </c:pt>
                <c:pt idx="271">
                  <c:v>369000000</c:v>
                </c:pt>
                <c:pt idx="272">
                  <c:v>369400000</c:v>
                </c:pt>
                <c:pt idx="273">
                  <c:v>369800000</c:v>
                </c:pt>
                <c:pt idx="274">
                  <c:v>371100000</c:v>
                </c:pt>
                <c:pt idx="275">
                  <c:v>373000000</c:v>
                </c:pt>
                <c:pt idx="276">
                  <c:v>371100000</c:v>
                </c:pt>
                <c:pt idx="277">
                  <c:v>371100000</c:v>
                </c:pt>
                <c:pt idx="278">
                  <c:v>375000000</c:v>
                </c:pt>
                <c:pt idx="279">
                  <c:v>372800000</c:v>
                </c:pt>
                <c:pt idx="280">
                  <c:v>373500000</c:v>
                </c:pt>
                <c:pt idx="281">
                  <c:v>375600000</c:v>
                </c:pt>
                <c:pt idx="282">
                  <c:v>376800000</c:v>
                </c:pt>
                <c:pt idx="283">
                  <c:v>377300000</c:v>
                </c:pt>
                <c:pt idx="284">
                  <c:v>377700000</c:v>
                </c:pt>
                <c:pt idx="285">
                  <c:v>378300000</c:v>
                </c:pt>
                <c:pt idx="286">
                  <c:v>381800000</c:v>
                </c:pt>
                <c:pt idx="287">
                  <c:v>379800000</c:v>
                </c:pt>
                <c:pt idx="288">
                  <c:v>381400000</c:v>
                </c:pt>
                <c:pt idx="289">
                  <c:v>382500000</c:v>
                </c:pt>
                <c:pt idx="290">
                  <c:v>382700000</c:v>
                </c:pt>
                <c:pt idx="291">
                  <c:v>380800000</c:v>
                </c:pt>
                <c:pt idx="292">
                  <c:v>383700000</c:v>
                </c:pt>
                <c:pt idx="293">
                  <c:v>382800000</c:v>
                </c:pt>
                <c:pt idx="294">
                  <c:v>384000000</c:v>
                </c:pt>
                <c:pt idx="295">
                  <c:v>386700000</c:v>
                </c:pt>
                <c:pt idx="296">
                  <c:v>387200000</c:v>
                </c:pt>
                <c:pt idx="297">
                  <c:v>387200000</c:v>
                </c:pt>
                <c:pt idx="298">
                  <c:v>389100000</c:v>
                </c:pt>
                <c:pt idx="299">
                  <c:v>388700000</c:v>
                </c:pt>
                <c:pt idx="300">
                  <c:v>388100000</c:v>
                </c:pt>
                <c:pt idx="301">
                  <c:v>388200000</c:v>
                </c:pt>
                <c:pt idx="302">
                  <c:v>393400000</c:v>
                </c:pt>
                <c:pt idx="303">
                  <c:v>393000000</c:v>
                </c:pt>
                <c:pt idx="304">
                  <c:v>393100000</c:v>
                </c:pt>
                <c:pt idx="305">
                  <c:v>393600000</c:v>
                </c:pt>
                <c:pt idx="306">
                  <c:v>395200000</c:v>
                </c:pt>
                <c:pt idx="307">
                  <c:v>397500000</c:v>
                </c:pt>
                <c:pt idx="308">
                  <c:v>396500000</c:v>
                </c:pt>
                <c:pt idx="309">
                  <c:v>396400000</c:v>
                </c:pt>
                <c:pt idx="310">
                  <c:v>402000000</c:v>
                </c:pt>
                <c:pt idx="311">
                  <c:v>401600000</c:v>
                </c:pt>
                <c:pt idx="312">
                  <c:v>401900000</c:v>
                </c:pt>
                <c:pt idx="313">
                  <c:v>402300000</c:v>
                </c:pt>
                <c:pt idx="314">
                  <c:v>402300000</c:v>
                </c:pt>
                <c:pt idx="315">
                  <c:v>401200000</c:v>
                </c:pt>
                <c:pt idx="316">
                  <c:v>402700000</c:v>
                </c:pt>
                <c:pt idx="317">
                  <c:v>403400000</c:v>
                </c:pt>
                <c:pt idx="318">
                  <c:v>403200000</c:v>
                </c:pt>
                <c:pt idx="319">
                  <c:v>403700000</c:v>
                </c:pt>
                <c:pt idx="320">
                  <c:v>402600000</c:v>
                </c:pt>
                <c:pt idx="321">
                  <c:v>407000000</c:v>
                </c:pt>
                <c:pt idx="322">
                  <c:v>404900000</c:v>
                </c:pt>
                <c:pt idx="323">
                  <c:v>407000000</c:v>
                </c:pt>
                <c:pt idx="324">
                  <c:v>406200000</c:v>
                </c:pt>
                <c:pt idx="325">
                  <c:v>406500000</c:v>
                </c:pt>
                <c:pt idx="326">
                  <c:v>409900000</c:v>
                </c:pt>
                <c:pt idx="327">
                  <c:v>408500000</c:v>
                </c:pt>
                <c:pt idx="328">
                  <c:v>410500000</c:v>
                </c:pt>
                <c:pt idx="329">
                  <c:v>411000000</c:v>
                </c:pt>
                <c:pt idx="330">
                  <c:v>409900000</c:v>
                </c:pt>
                <c:pt idx="331">
                  <c:v>411000000</c:v>
                </c:pt>
                <c:pt idx="332">
                  <c:v>412900000</c:v>
                </c:pt>
                <c:pt idx="333">
                  <c:v>413200000</c:v>
                </c:pt>
                <c:pt idx="334">
                  <c:v>415700000</c:v>
                </c:pt>
                <c:pt idx="335">
                  <c:v>415400000</c:v>
                </c:pt>
                <c:pt idx="336">
                  <c:v>417900000</c:v>
                </c:pt>
                <c:pt idx="337">
                  <c:v>417600000</c:v>
                </c:pt>
                <c:pt idx="338">
                  <c:v>419600000</c:v>
                </c:pt>
                <c:pt idx="339">
                  <c:v>417800000</c:v>
                </c:pt>
                <c:pt idx="340">
                  <c:v>420800000</c:v>
                </c:pt>
                <c:pt idx="341">
                  <c:v>420900000</c:v>
                </c:pt>
                <c:pt idx="342">
                  <c:v>422500000</c:v>
                </c:pt>
                <c:pt idx="343">
                  <c:v>422000000</c:v>
                </c:pt>
                <c:pt idx="344">
                  <c:v>425100000</c:v>
                </c:pt>
                <c:pt idx="345">
                  <c:v>423100000</c:v>
                </c:pt>
                <c:pt idx="346">
                  <c:v>425700000</c:v>
                </c:pt>
                <c:pt idx="347">
                  <c:v>425200000</c:v>
                </c:pt>
                <c:pt idx="348">
                  <c:v>426300000</c:v>
                </c:pt>
                <c:pt idx="349">
                  <c:v>428700000</c:v>
                </c:pt>
                <c:pt idx="350">
                  <c:v>428100000</c:v>
                </c:pt>
                <c:pt idx="351">
                  <c:v>429200000</c:v>
                </c:pt>
                <c:pt idx="352">
                  <c:v>431700000</c:v>
                </c:pt>
                <c:pt idx="353">
                  <c:v>430100000</c:v>
                </c:pt>
                <c:pt idx="354">
                  <c:v>430200000</c:v>
                </c:pt>
                <c:pt idx="355">
                  <c:v>430700000</c:v>
                </c:pt>
                <c:pt idx="356">
                  <c:v>434500000</c:v>
                </c:pt>
                <c:pt idx="357">
                  <c:v>432400000</c:v>
                </c:pt>
                <c:pt idx="358">
                  <c:v>433700000</c:v>
                </c:pt>
                <c:pt idx="359">
                  <c:v>434500000</c:v>
                </c:pt>
                <c:pt idx="360">
                  <c:v>435400000</c:v>
                </c:pt>
                <c:pt idx="361">
                  <c:v>434700000</c:v>
                </c:pt>
                <c:pt idx="362">
                  <c:v>433400000</c:v>
                </c:pt>
                <c:pt idx="363">
                  <c:v>435000000</c:v>
                </c:pt>
                <c:pt idx="364">
                  <c:v>435600000</c:v>
                </c:pt>
                <c:pt idx="365">
                  <c:v>434400000</c:v>
                </c:pt>
                <c:pt idx="366">
                  <c:v>436900000</c:v>
                </c:pt>
                <c:pt idx="367">
                  <c:v>437400000</c:v>
                </c:pt>
                <c:pt idx="368">
                  <c:v>435800000</c:v>
                </c:pt>
                <c:pt idx="369">
                  <c:v>437500000</c:v>
                </c:pt>
                <c:pt idx="370">
                  <c:v>438000000</c:v>
                </c:pt>
                <c:pt idx="371">
                  <c:v>438000000</c:v>
                </c:pt>
                <c:pt idx="372">
                  <c:v>442100000</c:v>
                </c:pt>
                <c:pt idx="373">
                  <c:v>440200000</c:v>
                </c:pt>
                <c:pt idx="374">
                  <c:v>443100000</c:v>
                </c:pt>
                <c:pt idx="375">
                  <c:v>368100000</c:v>
                </c:pt>
                <c:pt idx="376">
                  <c:v>435600000</c:v>
                </c:pt>
                <c:pt idx="377">
                  <c:v>458400000</c:v>
                </c:pt>
                <c:pt idx="378">
                  <c:v>467000000</c:v>
                </c:pt>
                <c:pt idx="379">
                  <c:v>469600000</c:v>
                </c:pt>
                <c:pt idx="380">
                  <c:v>474100000</c:v>
                </c:pt>
                <c:pt idx="381">
                  <c:v>483500000</c:v>
                </c:pt>
                <c:pt idx="382">
                  <c:v>485400000</c:v>
                </c:pt>
                <c:pt idx="383">
                  <c:v>486400000</c:v>
                </c:pt>
                <c:pt idx="384">
                  <c:v>489300000</c:v>
                </c:pt>
                <c:pt idx="385">
                  <c:v>494800000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A41-4102-AB97-A3AFE669A9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985344"/>
        <c:axId val="82987264"/>
      </c:scatterChart>
      <c:valAx>
        <c:axId val="82985344"/>
        <c:scaling>
          <c:orientation val="minMax"/>
          <c:max val="19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lang="ja-JP"/>
                </a:pPr>
                <a:r>
                  <a:rPr lang="en-US" dirty="0"/>
                  <a:t>Time (</a:t>
                </a:r>
                <a:r>
                  <a:rPr lang="en-US" dirty="0" err="1"/>
                  <a:t>hrs</a:t>
                </a:r>
                <a:r>
                  <a:rPr lang="en-US" dirty="0"/>
                  <a:t>)</a:t>
                </a:r>
              </a:p>
            </c:rich>
          </c:tx>
          <c:layout>
            <c:manualLayout>
              <c:xMode val="edge"/>
              <c:yMode val="edge"/>
              <c:x val="0.52115433551902002"/>
              <c:y val="0.9069160713566834"/>
            </c:manualLayout>
          </c:layout>
          <c:overlay val="0"/>
          <c:spPr>
            <a:noFill/>
            <a:ln w="25400">
              <a:noFill/>
            </a:ln>
          </c:spPr>
        </c:title>
        <c:numFmt formatCode="0_ " sourceLinked="0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ja-JP"/>
            </a:pPr>
            <a:endParaRPr lang="en-US"/>
          </a:p>
        </c:txPr>
        <c:crossAx val="82987264"/>
        <c:crosses val="autoZero"/>
        <c:crossBetween val="midCat"/>
        <c:majorUnit val="24"/>
      </c:valAx>
      <c:valAx>
        <c:axId val="82987264"/>
        <c:scaling>
          <c:logBase val="10"/>
          <c:orientation val="minMax"/>
          <c:max val="100000000000000"/>
          <c:min val="1000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lang="ja-JP"/>
                </a:pPr>
                <a:r>
                  <a:rPr lang="en-US" dirty="0"/>
                  <a:t> SIR (</a:t>
                </a:r>
                <a:r>
                  <a:rPr lang="el-GR" dirty="0"/>
                  <a:t>Ω)</a:t>
                </a:r>
              </a:p>
            </c:rich>
          </c:tx>
          <c:layout>
            <c:manualLayout>
              <c:xMode val="edge"/>
              <c:yMode val="edge"/>
              <c:x val="1.9230787288524724E-2"/>
              <c:y val="0.3537238636083252"/>
            </c:manualLayout>
          </c:layout>
          <c:overlay val="0"/>
          <c:spPr>
            <a:noFill/>
            <a:ln w="25400">
              <a:noFill/>
            </a:ln>
          </c:spPr>
        </c:title>
        <c:numFmt formatCode="0.E+00" sourceLinked="0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ja-JP"/>
            </a:pPr>
            <a:endParaRPr lang="en-US"/>
          </a:p>
        </c:txPr>
        <c:crossAx val="82985344"/>
        <c:crosses val="autoZero"/>
        <c:crossBetween val="midCat"/>
      </c:valAx>
      <c:spPr>
        <a:solidFill>
          <a:schemeClr val="bg1">
            <a:lumMod val="95000"/>
          </a:schemeClr>
        </a:solidFill>
        <a:ln w="1270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7844194444444442"/>
          <c:y val="0.16962023809523813"/>
          <c:w val="0.1719661111111111"/>
          <c:h val="0.31951639023845424"/>
        </c:manualLayout>
      </c:layout>
      <c:overlay val="0"/>
      <c:txPr>
        <a:bodyPr/>
        <a:lstStyle/>
        <a:p>
          <a:pPr>
            <a:defRPr lang="ja-JP"/>
          </a:pPr>
          <a:endParaRPr lang="en-US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862777387364788"/>
          <c:y val="7.542596997122579E-2"/>
          <c:w val="0.73529552561183675"/>
          <c:h val="0.74209422068464082"/>
        </c:manualLayout>
      </c:layout>
      <c:scatterChart>
        <c:scatterStyle val="lineMarker"/>
        <c:varyColors val="0"/>
        <c:ser>
          <c:idx val="1"/>
          <c:order val="0"/>
          <c:tx>
            <c:strRef>
              <c:f>' グラフ'!$E$6</c:f>
              <c:strCache>
                <c:ptCount val="1"/>
                <c:pt idx="0">
                  <c:v>S03X7Ca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33CC"/>
              </a:solidFill>
              <a:ln>
                <a:solidFill>
                  <a:srgbClr val="0033CC"/>
                </a:solidFill>
                <a:prstDash val="solid"/>
              </a:ln>
            </c:spPr>
          </c:marker>
          <c:trendline>
            <c:spPr>
              <a:ln w="15875">
                <a:solidFill>
                  <a:srgbClr val="0033CC"/>
                </a:solidFill>
                <a:prstDash val="solid"/>
              </a:ln>
            </c:spPr>
            <c:trendlineType val="linear"/>
            <c:dispRSqr val="0"/>
            <c:dispEq val="0"/>
          </c:trendline>
          <c:xVal>
            <c:numRef>
              <c:f>' グラフ'!$C$7:$C$16</c:f>
              <c:numCache>
                <c:formatCode>General</c:formatCode>
                <c:ptCount val="10"/>
                <c:pt idx="0">
                  <c:v>0</c:v>
                </c:pt>
                <c:pt idx="1">
                  <c:v>10000</c:v>
                </c:pt>
                <c:pt idx="2">
                  <c:v>20000</c:v>
                </c:pt>
                <c:pt idx="3">
                  <c:v>30000</c:v>
                </c:pt>
                <c:pt idx="4">
                  <c:v>50000</c:v>
                </c:pt>
                <c:pt idx="5">
                  <c:v>84000</c:v>
                </c:pt>
                <c:pt idx="6">
                  <c:v>100000</c:v>
                </c:pt>
                <c:pt idx="7">
                  <c:v>150000</c:v>
                </c:pt>
                <c:pt idx="8">
                  <c:v>200000</c:v>
                </c:pt>
                <c:pt idx="9">
                  <c:v>250000</c:v>
                </c:pt>
              </c:numCache>
            </c:numRef>
          </c:xVal>
          <c:yVal>
            <c:numRef>
              <c:f>' グラフ'!$E$7:$E$16</c:f>
              <c:numCache>
                <c:formatCode>General</c:formatCode>
                <c:ptCount val="10"/>
                <c:pt idx="0">
                  <c:v>0</c:v>
                </c:pt>
                <c:pt idx="1">
                  <c:v>25</c:v>
                </c:pt>
                <c:pt idx="2">
                  <c:v>45</c:v>
                </c:pt>
                <c:pt idx="3">
                  <c:v>85</c:v>
                </c:pt>
                <c:pt idx="4">
                  <c:v>105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965-4169-AAF9-DA9201D22D05}"/>
            </c:ext>
          </c:extLst>
        </c:ser>
        <c:ser>
          <c:idx val="2"/>
          <c:order val="1"/>
          <c:tx>
            <c:strRef>
              <c:f>' グラフ'!$F$6</c:f>
              <c:strCache>
                <c:ptCount val="1"/>
                <c:pt idx="0">
                  <c:v>SAC305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trendline>
            <c:spPr>
              <a:ln w="15875">
                <a:solidFill>
                  <a:srgbClr val="00CCFF"/>
                </a:solidFill>
                <a:prstDash val="solid"/>
              </a:ln>
            </c:spPr>
            <c:trendlineType val="linear"/>
            <c:dispRSqr val="0"/>
            <c:dispEq val="0"/>
          </c:trendline>
          <c:xVal>
            <c:numRef>
              <c:f>' グラフ'!$C$7:$C$16</c:f>
              <c:numCache>
                <c:formatCode>General</c:formatCode>
                <c:ptCount val="10"/>
                <c:pt idx="0">
                  <c:v>0</c:v>
                </c:pt>
                <c:pt idx="1">
                  <c:v>10000</c:v>
                </c:pt>
                <c:pt idx="2">
                  <c:v>20000</c:v>
                </c:pt>
                <c:pt idx="3">
                  <c:v>30000</c:v>
                </c:pt>
                <c:pt idx="4">
                  <c:v>50000</c:v>
                </c:pt>
                <c:pt idx="5">
                  <c:v>84000</c:v>
                </c:pt>
                <c:pt idx="6">
                  <c:v>100000</c:v>
                </c:pt>
                <c:pt idx="7">
                  <c:v>150000</c:v>
                </c:pt>
                <c:pt idx="8">
                  <c:v>200000</c:v>
                </c:pt>
                <c:pt idx="9">
                  <c:v>250000</c:v>
                </c:pt>
              </c:numCache>
            </c:numRef>
          </c:xVal>
          <c:yVal>
            <c:numRef>
              <c:f>' グラフ'!$F$7:$F$16</c:f>
              <c:numCache>
                <c:formatCode>General</c:formatCode>
                <c:ptCount val="10"/>
                <c:pt idx="0">
                  <c:v>0</c:v>
                </c:pt>
                <c:pt idx="1">
                  <c:v>120</c:v>
                </c:pt>
                <c:pt idx="2">
                  <c:v>230</c:v>
                </c:pt>
                <c:pt idx="3">
                  <c:v>270</c:v>
                </c:pt>
                <c:pt idx="4">
                  <c:v>410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965-4169-AAF9-DA9201D22D05}"/>
            </c:ext>
          </c:extLst>
        </c:ser>
        <c:ser>
          <c:idx val="3"/>
          <c:order val="2"/>
          <c:tx>
            <c:strRef>
              <c:f>' グラフ'!$G$6</c:f>
              <c:strCache>
                <c:ptCount val="1"/>
                <c:pt idx="0">
                  <c:v>Sn60/Pb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trendline>
            <c:spPr>
              <a:ln w="15875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' グラフ'!$C$7:$C$16</c:f>
              <c:numCache>
                <c:formatCode>General</c:formatCode>
                <c:ptCount val="10"/>
                <c:pt idx="0">
                  <c:v>0</c:v>
                </c:pt>
                <c:pt idx="1">
                  <c:v>10000</c:v>
                </c:pt>
                <c:pt idx="2">
                  <c:v>20000</c:v>
                </c:pt>
                <c:pt idx="3">
                  <c:v>30000</c:v>
                </c:pt>
                <c:pt idx="4">
                  <c:v>50000</c:v>
                </c:pt>
                <c:pt idx="5">
                  <c:v>84000</c:v>
                </c:pt>
                <c:pt idx="6">
                  <c:v>100000</c:v>
                </c:pt>
                <c:pt idx="7">
                  <c:v>150000</c:v>
                </c:pt>
                <c:pt idx="8">
                  <c:v>200000</c:v>
                </c:pt>
                <c:pt idx="9">
                  <c:v>250000</c:v>
                </c:pt>
              </c:numCache>
            </c:numRef>
          </c:xVal>
          <c:yVal>
            <c:numRef>
              <c:f>' グラフ'!$G$7:$G$16</c:f>
              <c:numCache>
                <c:formatCode>General</c:formatCode>
                <c:ptCount val="10"/>
                <c:pt idx="0">
                  <c:v>0</c:v>
                </c:pt>
                <c:pt idx="1">
                  <c:v>40</c:v>
                </c:pt>
                <c:pt idx="2">
                  <c:v>60</c:v>
                </c:pt>
                <c:pt idx="3">
                  <c:v>100</c:v>
                </c:pt>
                <c:pt idx="4">
                  <c:v>140</c:v>
                </c:pt>
                <c:pt idx="5">
                  <c:v>240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F965-4169-AAF9-DA9201D22D05}"/>
            </c:ext>
          </c:extLst>
        </c:ser>
        <c:ser>
          <c:idx val="4"/>
          <c:order val="3"/>
          <c:tx>
            <c:strRef>
              <c:f>' グラフ'!$H$6</c:f>
              <c:strCache>
                <c:ptCount val="1"/>
              </c:strCache>
            </c:strRef>
          </c:tx>
          <c:spPr>
            <a:ln w="28575">
              <a:solidFill>
                <a:srgbClr val="F79646">
                  <a:lumMod val="50000"/>
                </a:srgbClr>
              </a:solidFill>
            </a:ln>
          </c:spPr>
          <c:marker>
            <c:symbol val="none"/>
          </c:marker>
          <c:xVal>
            <c:numRef>
              <c:f>' グラフ'!$C$7:$C$16</c:f>
              <c:numCache>
                <c:formatCode>General</c:formatCode>
                <c:ptCount val="10"/>
                <c:pt idx="0">
                  <c:v>0</c:v>
                </c:pt>
                <c:pt idx="1">
                  <c:v>10000</c:v>
                </c:pt>
                <c:pt idx="2">
                  <c:v>20000</c:v>
                </c:pt>
                <c:pt idx="3">
                  <c:v>30000</c:v>
                </c:pt>
                <c:pt idx="4">
                  <c:v>50000</c:v>
                </c:pt>
                <c:pt idx="5">
                  <c:v>84000</c:v>
                </c:pt>
                <c:pt idx="6">
                  <c:v>100000</c:v>
                </c:pt>
                <c:pt idx="7">
                  <c:v>150000</c:v>
                </c:pt>
                <c:pt idx="8">
                  <c:v>200000</c:v>
                </c:pt>
                <c:pt idx="9">
                  <c:v>250000</c:v>
                </c:pt>
              </c:numCache>
            </c:numRef>
          </c:xVal>
          <c:yVal>
            <c:numRef>
              <c:f>' グラフ'!$H$7:$H$16</c:f>
              <c:numCache>
                <c:formatCode>General</c:formatCode>
                <c:ptCount val="10"/>
                <c:pt idx="0">
                  <c:v>470</c:v>
                </c:pt>
                <c:pt idx="1">
                  <c:v>470</c:v>
                </c:pt>
                <c:pt idx="2">
                  <c:v>470</c:v>
                </c:pt>
                <c:pt idx="3">
                  <c:v>470</c:v>
                </c:pt>
                <c:pt idx="4">
                  <c:v>470</c:v>
                </c:pt>
                <c:pt idx="5">
                  <c:v>470</c:v>
                </c:pt>
                <c:pt idx="6">
                  <c:v>470</c:v>
                </c:pt>
                <c:pt idx="7">
                  <c:v>470</c:v>
                </c:pt>
                <c:pt idx="8">
                  <c:v>470</c:v>
                </c:pt>
                <c:pt idx="9">
                  <c:v>470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F965-4169-AAF9-DA9201D22D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630976"/>
        <c:axId val="89633152"/>
      </c:scatterChart>
      <c:valAx>
        <c:axId val="89630976"/>
        <c:scaling>
          <c:orientation val="minMax"/>
          <c:max val="250000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lang="ja-JP" sz="1000"/>
                </a:pPr>
                <a:r>
                  <a:rPr lang="en-US" sz="1000"/>
                  <a:t>Number of shot</a:t>
                </a:r>
                <a:endParaRPr lang="ja-JP" sz="1000"/>
              </a:p>
            </c:rich>
          </c:tx>
          <c:layout>
            <c:manualLayout>
              <c:xMode val="edge"/>
              <c:yMode val="edge"/>
              <c:x val="0.421191345357531"/>
              <c:y val="0.9089399296893877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9525">
            <a:solidFill>
              <a:schemeClr val="tx1"/>
            </a:solidFill>
          </a:ln>
        </c:spPr>
        <c:txPr>
          <a:bodyPr rot="0" vert="horz"/>
          <a:lstStyle/>
          <a:p>
            <a:pPr>
              <a:defRPr lang="ja-JP" sz="1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89633152"/>
        <c:crosses val="autoZero"/>
        <c:crossBetween val="midCat"/>
      </c:valAx>
      <c:valAx>
        <c:axId val="89633152"/>
        <c:scaling>
          <c:orientation val="minMax"/>
          <c:max val="6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lang="ja-JP" sz="105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Fe</a:t>
                </a:r>
                <a:r>
                  <a:rPr lang="en-US" sz="105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thickness</a:t>
                </a:r>
                <a:r>
                  <a:rPr lang="ja-JP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　(μm)</a:t>
                </a:r>
              </a:p>
            </c:rich>
          </c:tx>
          <c:layout>
            <c:manualLayout>
              <c:xMode val="edge"/>
              <c:yMode val="edge"/>
              <c:x val="4.8881776127709109E-2"/>
              <c:y val="0.2556466578591586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lang="ja-JP" sz="1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89630976"/>
        <c:crosses val="autoZero"/>
        <c:crossBetween val="midCat"/>
        <c:majorUnit val="100"/>
      </c:valAx>
      <c:spPr>
        <a:noFill/>
        <a:ln w="25400">
          <a:solidFill>
            <a:schemeClr val="tx1"/>
          </a:solidFill>
        </a:ln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6088457792813442"/>
          <c:y val="0.50619367900259815"/>
          <c:w val="0.23406335591398911"/>
          <c:h val="0.25162191994028477"/>
        </c:manualLayout>
      </c:layout>
      <c:overlay val="0"/>
      <c:spPr>
        <a:solidFill>
          <a:schemeClr val="bg1"/>
        </a:solidFill>
        <a:ln w="25400">
          <a:noFill/>
        </a:ln>
      </c:spPr>
      <c:txPr>
        <a:bodyPr/>
        <a:lstStyle/>
        <a:p>
          <a:pPr>
            <a:defRPr lang="ja-JP" sz="10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 panose="020B0604020202020204" pitchFamily="34" charset="0"/>
          <a:ea typeface="ＭＳ Ｐゴシック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879522931170128"/>
          <c:y val="5.1400554097404488E-2"/>
          <c:w val="0.8030319257951698"/>
          <c:h val="0.75391586468358118"/>
        </c:manualLayout>
      </c:layout>
      <c:lineChart>
        <c:grouping val="standard"/>
        <c:varyColors val="0"/>
        <c:ser>
          <c:idx val="0"/>
          <c:order val="0"/>
          <c:tx>
            <c:strRef>
              <c:f>QFPpull強度!$A$77</c:f>
              <c:strCache>
                <c:ptCount val="1"/>
                <c:pt idx="0">
                  <c:v>0 cyc.</c:v>
                </c:pt>
              </c:strCache>
            </c:strRef>
          </c:tx>
          <c:cat>
            <c:numRef>
              <c:f>QFPpull強度!$B$75:$F$75</c:f>
              <c:numCache>
                <c:formatCode>General</c:formatCode>
                <c:ptCount val="5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</c:numCache>
            </c:numRef>
          </c:cat>
          <c:val>
            <c:numRef>
              <c:f>QFPpull強度!$B$77:$F$77</c:f>
              <c:numCache>
                <c:formatCode>0.00</c:formatCode>
                <c:ptCount val="5"/>
                <c:pt idx="0">
                  <c:v>18.594999999999999</c:v>
                </c:pt>
                <c:pt idx="1">
                  <c:v>16.032900000000001</c:v>
                </c:pt>
                <c:pt idx="2">
                  <c:v>17.884099999999997</c:v>
                </c:pt>
                <c:pt idx="3">
                  <c:v>16.768400000000003</c:v>
                </c:pt>
                <c:pt idx="4">
                  <c:v>15.456800000000001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49-4CAD-AF4F-2303F1FA832D}"/>
            </c:ext>
          </c:extLst>
        </c:ser>
        <c:ser>
          <c:idx val="1"/>
          <c:order val="1"/>
          <c:tx>
            <c:strRef>
              <c:f>QFPpull強度!$A$81</c:f>
              <c:strCache>
                <c:ptCount val="1"/>
                <c:pt idx="0">
                  <c:v>500 cyc.</c:v>
                </c:pt>
              </c:strCache>
            </c:strRef>
          </c:tx>
          <c:cat>
            <c:numRef>
              <c:f>QFPpull強度!$B$75:$F$75</c:f>
              <c:numCache>
                <c:formatCode>General</c:formatCode>
                <c:ptCount val="5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</c:numCache>
            </c:numRef>
          </c:cat>
          <c:val>
            <c:numRef>
              <c:f>QFPpull強度!$B$81:$F$81</c:f>
              <c:numCache>
                <c:formatCode>0.00</c:formatCode>
                <c:ptCount val="5"/>
                <c:pt idx="0">
                  <c:v>17.160699999999999</c:v>
                </c:pt>
                <c:pt idx="1">
                  <c:v>16.597000000000001</c:v>
                </c:pt>
                <c:pt idx="2">
                  <c:v>16.927900000000001</c:v>
                </c:pt>
                <c:pt idx="3">
                  <c:v>17.160700000000002</c:v>
                </c:pt>
                <c:pt idx="4">
                  <c:v>15.763300000000001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49-4CAD-AF4F-2303F1FA832D}"/>
            </c:ext>
          </c:extLst>
        </c:ser>
        <c:ser>
          <c:idx val="2"/>
          <c:order val="2"/>
          <c:tx>
            <c:strRef>
              <c:f>QFPpull強度!$A$85</c:f>
              <c:strCache>
                <c:ptCount val="1"/>
                <c:pt idx="0">
                  <c:v>1000 cyc.</c:v>
                </c:pt>
              </c:strCache>
            </c:strRef>
          </c:tx>
          <c:cat>
            <c:numRef>
              <c:f>QFPpull強度!$B$75:$F$75</c:f>
              <c:numCache>
                <c:formatCode>General</c:formatCode>
                <c:ptCount val="5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</c:numCache>
            </c:numRef>
          </c:cat>
          <c:val>
            <c:numRef>
              <c:f>QFPpull強度!$B$85:$F$85</c:f>
              <c:numCache>
                <c:formatCode>0.00</c:formatCode>
                <c:ptCount val="5"/>
                <c:pt idx="0">
                  <c:v>16.682700000000001</c:v>
                </c:pt>
                <c:pt idx="1">
                  <c:v>15.321999999999999</c:v>
                </c:pt>
                <c:pt idx="2">
                  <c:v>18.177999999999997</c:v>
                </c:pt>
                <c:pt idx="3">
                  <c:v>17.540600000000001</c:v>
                </c:pt>
                <c:pt idx="4">
                  <c:v>14.427199999999996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C49-4CAD-AF4F-2303F1FA83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867776"/>
        <c:axId val="99308288"/>
      </c:lineChart>
      <c:catAx>
        <c:axId val="918677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ja-JP"/>
                </a:pPr>
                <a:r>
                  <a:rPr lang="en-US"/>
                  <a:t>S03X7Ca content (%)  in SAC305</a:t>
                </a:r>
                <a:endParaRPr lang="ja-JP"/>
              </a:p>
            </c:rich>
          </c:tx>
          <c:layout>
            <c:manualLayout>
              <c:xMode val="edge"/>
              <c:yMode val="edge"/>
              <c:x val="0.32244378772552673"/>
              <c:y val="0.9027777777777777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ja-JP"/>
            </a:pPr>
            <a:endParaRPr lang="en-US"/>
          </a:p>
        </c:txPr>
        <c:crossAx val="99308288"/>
        <c:crosses val="autoZero"/>
        <c:auto val="1"/>
        <c:lblAlgn val="ctr"/>
        <c:lblOffset val="100"/>
        <c:noMultiLvlLbl val="0"/>
      </c:catAx>
      <c:valAx>
        <c:axId val="99308288"/>
        <c:scaling>
          <c:orientation val="minMax"/>
          <c:max val="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ja-JP"/>
                </a:pPr>
                <a:r>
                  <a:rPr lang="en-US"/>
                  <a:t>Pull Strength (N) </a:t>
                </a:r>
                <a:endParaRPr lang="ja-JP"/>
              </a:p>
            </c:rich>
          </c:tx>
          <c:overlay val="0"/>
        </c:title>
        <c:numFmt formatCode="#,##0_);[Red]\(#,##0\)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</c:spPr>
        <c:txPr>
          <a:bodyPr/>
          <a:lstStyle/>
          <a:p>
            <a:pPr>
              <a:defRPr lang="ja-JP"/>
            </a:pPr>
            <a:endParaRPr lang="en-US"/>
          </a:p>
        </c:txPr>
        <c:crossAx val="91867776"/>
        <c:crosses val="autoZero"/>
        <c:crossBetween val="between"/>
        <c:majorUnit val="5"/>
      </c:valAx>
      <c:spPr>
        <a:noFill/>
        <a:ln w="3175">
          <a:solidFill>
            <a:schemeClr val="tx1"/>
          </a:solidFill>
        </a:ln>
      </c:spPr>
    </c:plotArea>
    <c:legend>
      <c:legendPos val="t"/>
      <c:layout>
        <c:manualLayout>
          <c:xMode val="edge"/>
          <c:yMode val="edge"/>
          <c:x val="0.21961879621241864"/>
          <c:y val="0.43854779821974321"/>
          <c:w val="0.35532209137309695"/>
          <c:h val="0.2738939116079826"/>
        </c:manualLayout>
      </c:layout>
      <c:overlay val="0"/>
      <c:txPr>
        <a:bodyPr/>
        <a:lstStyle/>
        <a:p>
          <a:pPr>
            <a:defRPr lang="ja-JP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2967" cy="49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24" tIns="45962" rIns="91924" bIns="45962" numCol="1" anchor="t" anchorCtr="0" compatLnSpc="1">
            <a:prstTxWarp prst="textNoShape">
              <a:avLst/>
            </a:prstTxWarp>
          </a:bodyPr>
          <a:lstStyle>
            <a:lvl1pPr defTabSz="919836">
              <a:defRPr sz="1300">
                <a:effectLst/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534" y="0"/>
            <a:ext cx="2942966" cy="49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24" tIns="45962" rIns="91924" bIns="45962" numCol="1" anchor="t" anchorCtr="0" compatLnSpc="1">
            <a:prstTxWarp prst="textNoShape">
              <a:avLst/>
            </a:prstTxWarp>
          </a:bodyPr>
          <a:lstStyle>
            <a:lvl1pPr algn="r" defTabSz="919836">
              <a:defRPr sz="1300">
                <a:effectLst/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304"/>
            <a:ext cx="2942967" cy="49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24" tIns="45962" rIns="91924" bIns="45962" numCol="1" anchor="b" anchorCtr="0" compatLnSpc="1">
            <a:prstTxWarp prst="textNoShape">
              <a:avLst/>
            </a:prstTxWarp>
          </a:bodyPr>
          <a:lstStyle>
            <a:lvl1pPr defTabSz="919836">
              <a:defRPr sz="1300">
                <a:effectLst/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534" y="9423304"/>
            <a:ext cx="2942966" cy="49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24" tIns="45962" rIns="91924" bIns="45962" numCol="1" anchor="b" anchorCtr="0" compatLnSpc="1">
            <a:prstTxWarp prst="textNoShape">
              <a:avLst/>
            </a:prstTxWarp>
          </a:bodyPr>
          <a:lstStyle>
            <a:lvl1pPr algn="r" defTabSz="919836">
              <a:defRPr sz="1300">
                <a:effectLst/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8C3B1758-2880-467C-9CD4-EC6C5F9AF3B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5236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2967" cy="49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24" tIns="45962" rIns="91924" bIns="45962" numCol="1" anchor="t" anchorCtr="0" compatLnSpc="1">
            <a:prstTxWarp prst="textNoShape">
              <a:avLst/>
            </a:prstTxWarp>
          </a:bodyPr>
          <a:lstStyle>
            <a:lvl1pPr defTabSz="919836">
              <a:defRPr sz="1300">
                <a:effectLst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496" y="0"/>
            <a:ext cx="2944486" cy="49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24" tIns="45962" rIns="91924" bIns="45962" numCol="1" anchor="t" anchorCtr="0" compatLnSpc="1">
            <a:prstTxWarp prst="textNoShape">
              <a:avLst/>
            </a:prstTxWarp>
          </a:bodyPr>
          <a:lstStyle>
            <a:lvl1pPr algn="r" defTabSz="919836">
              <a:defRPr sz="1300">
                <a:effectLst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4538"/>
            <a:ext cx="5368925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666" y="4710883"/>
            <a:ext cx="5433169" cy="4463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24" tIns="45962" rIns="91924" bIns="459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765"/>
            <a:ext cx="2942967" cy="49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24" tIns="45962" rIns="91924" bIns="45962" numCol="1" anchor="b" anchorCtr="0" compatLnSpc="1">
            <a:prstTxWarp prst="textNoShape">
              <a:avLst/>
            </a:prstTxWarp>
          </a:bodyPr>
          <a:lstStyle>
            <a:lvl1pPr defTabSz="919836">
              <a:defRPr sz="1300">
                <a:effectLst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496" y="9421765"/>
            <a:ext cx="2944486" cy="49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24" tIns="45962" rIns="91924" bIns="45962" numCol="1" anchor="b" anchorCtr="0" compatLnSpc="1">
            <a:prstTxWarp prst="textNoShape">
              <a:avLst/>
            </a:prstTxWarp>
          </a:bodyPr>
          <a:lstStyle>
            <a:lvl1pPr algn="r" defTabSz="919836">
              <a:defRPr sz="1300">
                <a:effectLst/>
                <a:ea typeface="ＭＳ Ｐゴシック" pitchFamily="50" charset="-128"/>
              </a:defRPr>
            </a:lvl1pPr>
          </a:lstStyle>
          <a:p>
            <a:pPr>
              <a:defRPr/>
            </a:pPr>
            <a:fld id="{21F8C7D6-04A2-413F-9CCA-CCB3CE78E6E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31241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7137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42746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41412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8549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356866" algn="l" defTabSz="94274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828239" algn="l" defTabSz="94274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99612" algn="l" defTabSz="94274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770986" algn="l" defTabSz="94274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>
            <a:spLocks noGrp="1"/>
          </p:cNvSpPr>
          <p:nvPr>
            <p:ph type="ctrTitle"/>
          </p:nvPr>
        </p:nvSpPr>
        <p:spPr>
          <a:xfrm>
            <a:off x="849064" y="1916882"/>
            <a:ext cx="8280400" cy="1008062"/>
          </a:xfrm>
          <a:prstGeom prst="rect">
            <a:avLst/>
          </a:prstGeom>
        </p:spPr>
        <p:txBody>
          <a:bodyPr lIns="91428" tIns="45714" rIns="91428" bIns="45714" anchor="t" anchorCtr="0"/>
          <a:lstStyle>
            <a:lvl1pPr algn="ctr">
              <a:lnSpc>
                <a:spcPct val="12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5" name="直角三角形 4"/>
          <p:cNvSpPr/>
          <p:nvPr userDrawn="1"/>
        </p:nvSpPr>
        <p:spPr bwMode="auto">
          <a:xfrm flipV="1">
            <a:off x="1" y="-210724"/>
            <a:ext cx="620713" cy="1042164"/>
          </a:xfrm>
          <a:prstGeom prst="rtTriangle">
            <a:avLst/>
          </a:prstGeom>
          <a:solidFill>
            <a:srgbClr val="00A2E5"/>
          </a:solidFill>
          <a:ln>
            <a:noFill/>
          </a:ln>
          <a:effectLst/>
          <a:extLst/>
        </p:spPr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直角三角形 5"/>
          <p:cNvSpPr/>
          <p:nvPr userDrawn="1"/>
        </p:nvSpPr>
        <p:spPr bwMode="auto">
          <a:xfrm flipH="1">
            <a:off x="9345487" y="6059795"/>
            <a:ext cx="566351" cy="1042164"/>
          </a:xfrm>
          <a:prstGeom prst="rtTriangle">
            <a:avLst/>
          </a:prstGeom>
          <a:solidFill>
            <a:srgbClr val="00A2E5"/>
          </a:solidFill>
          <a:ln>
            <a:noFill/>
          </a:ln>
          <a:effectLst/>
          <a:extLst/>
        </p:spPr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682813" y="2924944"/>
            <a:ext cx="4540374" cy="99341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825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49056" y="6520826"/>
            <a:ext cx="1008000" cy="220542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776288" y="0"/>
            <a:ext cx="8353425" cy="620713"/>
          </a:xfrm>
          <a:prstGeom prst="rect">
            <a:avLst/>
          </a:prstGeom>
          <a:effectLst/>
        </p:spPr>
        <p:txBody>
          <a:bodyPr lIns="94275" tIns="47137" rIns="94275" bIns="0" anchor="b"/>
          <a:lstStyle>
            <a:lvl1pPr>
              <a:defRPr lang="ja-JP" altLang="en-US" sz="2800" b="1" dirty="0">
                <a:solidFill>
                  <a:srgbClr val="00A2E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-87560" y="620688"/>
            <a:ext cx="10081120" cy="0"/>
          </a:xfrm>
          <a:prstGeom prst="line">
            <a:avLst/>
          </a:prstGeom>
          <a:ln w="38100"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 userDrawn="1"/>
        </p:nvCxnSpPr>
        <p:spPr>
          <a:xfrm>
            <a:off x="-87504" y="6380733"/>
            <a:ext cx="10081120" cy="0"/>
          </a:xfrm>
          <a:prstGeom prst="line">
            <a:avLst/>
          </a:prstGeom>
          <a:ln w="38100"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66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49056" y="6448818"/>
            <a:ext cx="1008000" cy="220542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776288" y="0"/>
            <a:ext cx="8353425" cy="620713"/>
          </a:xfrm>
          <a:prstGeom prst="rect">
            <a:avLst/>
          </a:prstGeom>
          <a:effectLst/>
        </p:spPr>
        <p:txBody>
          <a:bodyPr lIns="94275" tIns="47137" rIns="94275" bIns="0" anchor="b"/>
          <a:lstStyle>
            <a:lvl1pPr>
              <a:defRPr lang="ja-JP" altLang="en-US" sz="2800" b="1" dirty="0">
                <a:solidFill>
                  <a:srgbClr val="00A2E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-87560" y="620688"/>
            <a:ext cx="10081120" cy="0"/>
          </a:xfrm>
          <a:prstGeom prst="line">
            <a:avLst/>
          </a:prstGeom>
          <a:ln w="38100"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 userDrawn="1"/>
        </p:nvCxnSpPr>
        <p:spPr>
          <a:xfrm>
            <a:off x="-87504" y="6308725"/>
            <a:ext cx="10081120" cy="0"/>
          </a:xfrm>
          <a:prstGeom prst="line">
            <a:avLst/>
          </a:prstGeom>
          <a:ln w="38100"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41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49056" y="6448818"/>
            <a:ext cx="1008000" cy="220542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776288" y="0"/>
            <a:ext cx="8353425" cy="620713"/>
          </a:xfrm>
          <a:prstGeom prst="rect">
            <a:avLst/>
          </a:prstGeom>
          <a:effectLst/>
        </p:spPr>
        <p:txBody>
          <a:bodyPr lIns="94275" tIns="47137" rIns="94275" bIns="0" anchor="b"/>
          <a:lstStyle>
            <a:lvl1pPr>
              <a:defRPr lang="ja-JP" altLang="en-US" sz="2800" b="1" dirty="0">
                <a:solidFill>
                  <a:srgbClr val="00A2E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-87560" y="620688"/>
            <a:ext cx="10081120" cy="0"/>
          </a:xfrm>
          <a:prstGeom prst="line">
            <a:avLst/>
          </a:prstGeom>
          <a:ln w="38100"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 userDrawn="1"/>
        </p:nvCxnSpPr>
        <p:spPr>
          <a:xfrm>
            <a:off x="-87504" y="6308725"/>
            <a:ext cx="10081120" cy="0"/>
          </a:xfrm>
          <a:prstGeom prst="line">
            <a:avLst/>
          </a:prstGeom>
          <a:ln w="38100"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0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49056" y="6448818"/>
            <a:ext cx="1008000" cy="220542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776288" y="0"/>
            <a:ext cx="8353425" cy="620713"/>
          </a:xfrm>
          <a:prstGeom prst="rect">
            <a:avLst/>
          </a:prstGeom>
          <a:effectLst/>
        </p:spPr>
        <p:txBody>
          <a:bodyPr lIns="94275" tIns="47137" rIns="94275" bIns="0" anchor="b"/>
          <a:lstStyle>
            <a:lvl1pPr>
              <a:defRPr lang="ja-JP" altLang="en-US" sz="2800" b="1" dirty="0">
                <a:solidFill>
                  <a:srgbClr val="00A2E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-87560" y="620688"/>
            <a:ext cx="10081120" cy="0"/>
          </a:xfrm>
          <a:prstGeom prst="line">
            <a:avLst/>
          </a:prstGeom>
          <a:ln w="38100"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 userDrawn="1"/>
        </p:nvCxnSpPr>
        <p:spPr>
          <a:xfrm>
            <a:off x="-87504" y="6308725"/>
            <a:ext cx="10081120" cy="0"/>
          </a:xfrm>
          <a:prstGeom prst="line">
            <a:avLst/>
          </a:prstGeom>
          <a:ln w="38100"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43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49056" y="6448818"/>
            <a:ext cx="1008000" cy="220542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776288" y="0"/>
            <a:ext cx="8353425" cy="620713"/>
          </a:xfrm>
          <a:prstGeom prst="rect">
            <a:avLst/>
          </a:prstGeom>
          <a:effectLst/>
        </p:spPr>
        <p:txBody>
          <a:bodyPr lIns="94275" tIns="47137" rIns="94275" bIns="0" anchor="b"/>
          <a:lstStyle>
            <a:lvl1pPr>
              <a:defRPr lang="ja-JP" altLang="en-US" sz="2800" b="1" dirty="0">
                <a:solidFill>
                  <a:srgbClr val="00A2E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-87560" y="620688"/>
            <a:ext cx="10081120" cy="0"/>
          </a:xfrm>
          <a:prstGeom prst="line">
            <a:avLst/>
          </a:prstGeom>
          <a:ln w="38100"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 userDrawn="1"/>
        </p:nvCxnSpPr>
        <p:spPr>
          <a:xfrm>
            <a:off x="-87504" y="6308725"/>
            <a:ext cx="10081120" cy="0"/>
          </a:xfrm>
          <a:prstGeom prst="line">
            <a:avLst/>
          </a:prstGeom>
          <a:ln w="38100"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840522" y="3068960"/>
            <a:ext cx="2224956" cy="532979"/>
          </a:xfrm>
          <a:prstGeom prst="rect">
            <a:avLst/>
          </a:prstGeom>
        </p:spPr>
        <p:txBody>
          <a:bodyPr lIns="94275" tIns="47137" rIns="94275" bIns="47137"/>
          <a:lstStyle>
            <a:lvl1pPr marL="0" indent="0">
              <a:buNone/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defTabSz="844550">
              <a:lnSpc>
                <a:spcPct val="90000"/>
              </a:lnSpc>
              <a:spcAft>
                <a:spcPct val="35000"/>
              </a:spcAft>
            </a:pPr>
            <a:endParaRPr lang="en-US" altLang="ja-JP" sz="2400" b="1" dirty="0">
              <a:solidFill>
                <a:srgbClr val="000000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コンテンツ プレースホルダー 2"/>
          <p:cNvSpPr>
            <a:spLocks noGrp="1"/>
          </p:cNvSpPr>
          <p:nvPr>
            <p:ph sz="half" idx="10"/>
          </p:nvPr>
        </p:nvSpPr>
        <p:spPr>
          <a:xfrm>
            <a:off x="1496616" y="1628800"/>
            <a:ext cx="2224956" cy="532979"/>
          </a:xfrm>
          <a:prstGeom prst="rect">
            <a:avLst/>
          </a:prstGeom>
        </p:spPr>
        <p:txBody>
          <a:bodyPr lIns="94275" tIns="47137" rIns="94275" bIns="47137"/>
          <a:lstStyle>
            <a:lvl1pPr marL="0" indent="0">
              <a:buNone/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defTabSz="844550">
              <a:lnSpc>
                <a:spcPct val="90000"/>
              </a:lnSpc>
              <a:spcAft>
                <a:spcPct val="35000"/>
              </a:spcAft>
            </a:pPr>
            <a:endParaRPr lang="en-US" altLang="ja-JP" sz="2400" b="1" dirty="0">
              <a:solidFill>
                <a:srgbClr val="000000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0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95797" y="6355920"/>
            <a:ext cx="2310408" cy="364856"/>
          </a:xfrm>
          <a:prstGeom prst="rect">
            <a:avLst/>
          </a:prstGeom>
        </p:spPr>
        <p:txBody>
          <a:bodyPr lIns="94275" tIns="47137" rIns="94275" bIns="47137"/>
          <a:lstStyle/>
          <a:p>
            <a:fld id="{0E79C087-577C-4DCC-B582-8E8624BBC0BE}" type="datetimeFigureOut">
              <a:rPr kumimoji="1" lang="ja-JP" altLang="en-US" smtClean="0"/>
              <a:t>2016/11/24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384633" y="6355920"/>
            <a:ext cx="3136735" cy="364856"/>
          </a:xfrm>
          <a:prstGeom prst="rect">
            <a:avLst/>
          </a:prstGeom>
        </p:spPr>
        <p:txBody>
          <a:bodyPr lIns="94275" tIns="47137" rIns="94275" bIns="47137"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99797" y="6355920"/>
            <a:ext cx="2310408" cy="364856"/>
          </a:xfrm>
          <a:prstGeom prst="rect">
            <a:avLst/>
          </a:prstGeom>
        </p:spPr>
        <p:txBody>
          <a:bodyPr lIns="94275" tIns="47137" rIns="94275" bIns="47137"/>
          <a:lstStyle/>
          <a:p>
            <a:fld id="{63C47D91-D3A7-4D57-ADCC-22AC52F19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731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05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07" r:id="rId2"/>
    <p:sldLayoutId id="2147484020" r:id="rId3"/>
    <p:sldLayoutId id="2147484022" r:id="rId4"/>
    <p:sldLayoutId id="2147484021" r:id="rId5"/>
    <p:sldLayoutId id="2147484019" r:id="rId6"/>
    <p:sldLayoutId id="2147484013" r:id="rId7"/>
  </p:sldLayoutIdLst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xStyles>
    <p:titleStyle>
      <a:lvl1pPr algn="ctr" defTabSz="942746" rtl="0" eaLnBrk="1" latinLnBrk="0" hangingPunct="1">
        <a:spcBef>
          <a:spcPct val="0"/>
        </a:spcBef>
        <a:buNone/>
        <a:defRPr kumimoji="1"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3530" indent="-353530" algn="l" defTabSz="94274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5981" indent="-294608" algn="l" defTabSz="94274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8433" indent="-235687" algn="l" defTabSz="94274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9806" indent="-235687" algn="l" defTabSz="94274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1179" indent="-235687" algn="l" defTabSz="94274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92553" indent="-235687" algn="l" defTabSz="94274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63926" indent="-235687" algn="l" defTabSz="94274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35299" indent="-235687" algn="l" defTabSz="94274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06672" indent="-235687" algn="l" defTabSz="94274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4274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1373" algn="l" defTabSz="94274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2746" algn="l" defTabSz="94274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4120" algn="l" defTabSz="94274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85493" algn="l" defTabSz="94274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56866" algn="l" defTabSz="94274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28239" algn="l" defTabSz="94274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9612" algn="l" defTabSz="94274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70986" algn="l" defTabSz="94274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Users\itoh\Documents\Latest\Brief%20case\Distributor%20meeting\September%202015\&#30330;&#34920;&#36039;&#26009;\4)%20New%20products\S3X72M%20Slide%20Soldering%20en.mpg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chart" Target="../charts/chart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0"/>
          <p:cNvSpPr txBox="1">
            <a:spLocks noChangeArrowheads="1"/>
          </p:cNvSpPr>
          <p:nvPr/>
        </p:nvSpPr>
        <p:spPr bwMode="auto">
          <a:xfrm>
            <a:off x="5340185" y="6146638"/>
            <a:ext cx="2021195" cy="1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638" tIns="7975" rIns="66638" bIns="7975"/>
          <a:lstStyle>
            <a:lvl1pPr defTabSz="795338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kumimoji="1" sz="31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795338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7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795338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795338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795338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795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795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795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795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>
              <a:lnSpc>
                <a:spcPct val="84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0" lang="ja-JP" altLang="ja-JP" sz="700">
              <a:effectLst/>
              <a:latin typeface="Arial" charset="0"/>
              <a:ea typeface="ＭＳ 明朝" pitchFamily="17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81575" y="3163053"/>
            <a:ext cx="1222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800" dirty="0">
                <a:solidFill>
                  <a:prstClr val="white"/>
                </a:solidFill>
                <a:effectLst/>
                <a:latin typeface="Calibri"/>
                <a:ea typeface="ＭＳ Ｐゴシック"/>
              </a:rPr>
              <a:t>未溶融</a:t>
            </a:r>
          </a:p>
        </p:txBody>
      </p:sp>
      <p:sp>
        <p:nvSpPr>
          <p:cNvPr id="8" name="Rectangle 104"/>
          <p:cNvSpPr>
            <a:spLocks noChangeArrowheads="1"/>
          </p:cNvSpPr>
          <p:nvPr/>
        </p:nvSpPr>
        <p:spPr bwMode="auto">
          <a:xfrm>
            <a:off x="655564" y="1088577"/>
            <a:ext cx="8162999" cy="387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defTabSz="887413">
              <a:defRPr kumimoji="1" sz="12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defTabSz="887413">
              <a:defRPr kumimoji="1" sz="12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defTabSz="887413">
              <a:defRPr kumimoji="1" sz="12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defTabSz="887413">
              <a:defRPr kumimoji="1" sz="12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defTabSz="887413">
              <a:defRPr kumimoji="1" sz="12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887413" fontAlgn="base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887413" fontAlgn="base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887413" fontAlgn="base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887413" fontAlgn="base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887413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t>    Koki no-clean </a:t>
            </a:r>
            <a:r>
              <a:rPr kumimoji="1" lang="en-US" altLang="ja-JP" sz="2400" b="1" i="0" u="none" strike="noStrike" kern="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ＭＳ Ｐゴシック" pitchFamily="50" charset="-128"/>
              </a:rPr>
              <a:t>LEAD FREE</a:t>
            </a:r>
            <a:r>
              <a:rPr kumimoji="1" lang="en-US" altLang="ja-JP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t> flux cored wire solder</a:t>
            </a: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t> </a:t>
            </a:r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7220396" y="1556792"/>
            <a:ext cx="2197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887413" eaLnBrk="0" hangingPunct="0">
              <a:spcBef>
                <a:spcPct val="20000"/>
              </a:spcBef>
              <a:buChar char="•"/>
              <a:defRPr kumimoji="1" sz="3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87413" eaLnBrk="0" hangingPunct="0">
              <a:spcBef>
                <a:spcPct val="20000"/>
              </a:spcBef>
              <a:buChar char="–"/>
              <a:defRPr kumimoji="1" sz="2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87413" eaLnBrk="0" hangingPunct="0">
              <a:spcBef>
                <a:spcPct val="20000"/>
              </a:spcBef>
              <a:buChar char="•"/>
              <a:defRPr kumimoji="1"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87413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87413" eaLnBrk="0" hangingPunct="0">
              <a:spcBef>
                <a:spcPct val="20000"/>
              </a:spcBef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88741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REACH Compliant</a:t>
            </a:r>
          </a:p>
        </p:txBody>
      </p:sp>
      <p:pic>
        <p:nvPicPr>
          <p:cNvPr id="10" name="Picture 30" descr="\\Hdl-xr4\海外営業部\渡辺\ジョーカツ\Sep2013 Shutterstock\solder wire for 71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5" r="22792"/>
          <a:stretch>
            <a:fillRect/>
          </a:stretch>
        </p:blipFill>
        <p:spPr bwMode="auto">
          <a:xfrm>
            <a:off x="6393160" y="1942058"/>
            <a:ext cx="1987550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7"/>
          <p:cNvSpPr txBox="1">
            <a:spLocks noChangeArrowheads="1"/>
          </p:cNvSpPr>
          <p:nvPr/>
        </p:nvSpPr>
        <p:spPr bwMode="auto">
          <a:xfrm>
            <a:off x="993204" y="1600721"/>
            <a:ext cx="3887788" cy="41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Char char="•"/>
              <a:defRPr kumimoji="1" sz="3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charset="-128"/>
              </a:rPr>
              <a:t>72M</a:t>
            </a: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charset="-128"/>
              </a:rPr>
              <a:t> </a:t>
            </a:r>
            <a:r>
              <a:rPr kumimoji="1" lang="en-US" altLang="ja-JP" sz="2800" b="1" i="0" u="none" strike="noStrike" kern="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charset="-128"/>
              </a:rPr>
              <a:t>Series</a:t>
            </a:r>
          </a:p>
          <a:p>
            <a:pPr marL="0" marR="0" lvl="0" indent="0" defTabSz="914400" eaLnBrk="1" fontAlgn="auto" latinLnBrk="0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2" name="Text Box 40"/>
          <p:cNvSpPr txBox="1">
            <a:spLocks noChangeArrowheads="1"/>
          </p:cNvSpPr>
          <p:nvPr/>
        </p:nvSpPr>
        <p:spPr bwMode="auto">
          <a:xfrm>
            <a:off x="3890735" y="2504325"/>
            <a:ext cx="112082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887413" eaLnBrk="0" hangingPunct="0">
              <a:spcBef>
                <a:spcPct val="20000"/>
              </a:spcBef>
              <a:buChar char="•"/>
              <a:defRPr kumimoji="1" sz="3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87413" eaLnBrk="0" hangingPunct="0">
              <a:spcBef>
                <a:spcPct val="20000"/>
              </a:spcBef>
              <a:buChar char="–"/>
              <a:defRPr kumimoji="1" sz="2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87413" eaLnBrk="0" hangingPunct="0">
              <a:spcBef>
                <a:spcPct val="20000"/>
              </a:spcBef>
              <a:buChar char="•"/>
              <a:defRPr kumimoji="1"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87413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87413" eaLnBrk="0" hangingPunct="0">
              <a:spcBef>
                <a:spcPct val="20000"/>
              </a:spcBef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dist" defTabSz="887413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7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S3X</a:t>
            </a:r>
          </a:p>
          <a:p>
            <a:pPr marL="0" marR="0" lvl="0" indent="0" algn="dist" defTabSz="887413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7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S01X7Ca</a:t>
            </a:r>
          </a:p>
          <a:p>
            <a:pPr marL="0" marR="0" lvl="0" indent="0" algn="dist" defTabSz="887413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7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S03X7Ca</a:t>
            </a:r>
          </a:p>
          <a:p>
            <a:pPr marL="0" marR="0" lvl="0" indent="0" algn="dist" defTabSz="887413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7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SB6N</a:t>
            </a:r>
          </a:p>
        </p:txBody>
      </p:sp>
      <p:sp>
        <p:nvSpPr>
          <p:cNvPr id="13" name="Text Box 41"/>
          <p:cNvSpPr txBox="1">
            <a:spLocks noChangeArrowheads="1"/>
          </p:cNvSpPr>
          <p:nvPr/>
        </p:nvSpPr>
        <p:spPr bwMode="auto">
          <a:xfrm>
            <a:off x="3993944" y="2272550"/>
            <a:ext cx="696913" cy="293687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50000">
                <a:srgbClr val="0000FF"/>
              </a:gs>
              <a:gs pos="100000">
                <a:srgbClr val="0000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887413" eaLnBrk="0" hangingPunct="0">
              <a:spcBef>
                <a:spcPct val="20000"/>
              </a:spcBef>
              <a:buChar char="•"/>
              <a:defRPr kumimoji="1" sz="3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87413" eaLnBrk="0" hangingPunct="0">
              <a:spcBef>
                <a:spcPct val="20000"/>
              </a:spcBef>
              <a:buChar char="–"/>
              <a:defRPr kumimoji="1" sz="2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87413" eaLnBrk="0" hangingPunct="0">
              <a:spcBef>
                <a:spcPct val="20000"/>
              </a:spcBef>
              <a:buChar char="•"/>
              <a:defRPr kumimoji="1"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87413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87413" eaLnBrk="0" hangingPunct="0">
              <a:spcBef>
                <a:spcPct val="20000"/>
              </a:spcBef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887413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LINE-UP</a:t>
            </a:r>
          </a:p>
        </p:txBody>
      </p:sp>
      <p:sp>
        <p:nvSpPr>
          <p:cNvPr id="14" name="Text Box 40"/>
          <p:cNvSpPr txBox="1">
            <a:spLocks noChangeArrowheads="1"/>
          </p:cNvSpPr>
          <p:nvPr/>
        </p:nvSpPr>
        <p:spPr bwMode="auto">
          <a:xfrm>
            <a:off x="4930569" y="2504325"/>
            <a:ext cx="742511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887413" eaLnBrk="0" hangingPunct="0">
              <a:spcBef>
                <a:spcPct val="20000"/>
              </a:spcBef>
              <a:buChar char="•"/>
              <a:defRPr kumimoji="1" sz="3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87413" eaLnBrk="0" hangingPunct="0">
              <a:spcBef>
                <a:spcPct val="20000"/>
              </a:spcBef>
              <a:buChar char="–"/>
              <a:defRPr kumimoji="1" sz="2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87413" eaLnBrk="0" hangingPunct="0">
              <a:spcBef>
                <a:spcPct val="20000"/>
              </a:spcBef>
              <a:buChar char="•"/>
              <a:defRPr kumimoji="1"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87413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87413" eaLnBrk="0" hangingPunct="0">
              <a:spcBef>
                <a:spcPct val="20000"/>
              </a:spcBef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defTabSz="887413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7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- 72M</a:t>
            </a:r>
          </a:p>
          <a:p>
            <a:pPr marL="0" marR="0" lvl="0" indent="0" defTabSz="887413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7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- 72M</a:t>
            </a:r>
          </a:p>
          <a:p>
            <a:pPr marL="0" marR="0" lvl="0" indent="0" defTabSz="887413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7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- 72M</a:t>
            </a:r>
          </a:p>
          <a:p>
            <a:pPr marL="0" marR="0" lvl="0" indent="0" defTabSz="887413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7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- 72M</a:t>
            </a:r>
          </a:p>
        </p:txBody>
      </p:sp>
      <p:pic>
        <p:nvPicPr>
          <p:cNvPr id="15" name="D951B90D-913B-4525-8549-E54112AA9D22" descr="97450C08-68F0-431E-9623-34B0200A58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653" y="2223819"/>
            <a:ext cx="2262187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34"/>
          <p:cNvSpPr txBox="1">
            <a:spLocks noChangeArrowheads="1"/>
          </p:cNvSpPr>
          <p:nvPr/>
        </p:nvSpPr>
        <p:spPr bwMode="auto">
          <a:xfrm>
            <a:off x="1121993" y="4725144"/>
            <a:ext cx="8295503" cy="138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724" tIns="44363" rIns="88724" bIns="44363">
            <a:spAutoFit/>
          </a:bodyPr>
          <a:lstStyle>
            <a:lvl1pPr marL="333375" indent="-333375" algn="l" defTabSz="887413" eaLnBrk="0" hangingPunct="0">
              <a:spcBef>
                <a:spcPct val="20000"/>
              </a:spcBef>
              <a:buChar char="•"/>
              <a:tabLst>
                <a:tab pos="284163" algn="l"/>
              </a:tabLst>
              <a:defRPr kumimoji="1" sz="3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defTabSz="887413" eaLnBrk="0" hangingPunct="0">
              <a:spcBef>
                <a:spcPct val="20000"/>
              </a:spcBef>
              <a:buChar char="–"/>
              <a:tabLst>
                <a:tab pos="284163" algn="l"/>
              </a:tabLst>
              <a:defRPr kumimoji="1" sz="27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defTabSz="887413" eaLnBrk="0" hangingPunct="0">
              <a:spcBef>
                <a:spcPct val="20000"/>
              </a:spcBef>
              <a:buChar char="•"/>
              <a:tabLst>
                <a:tab pos="284163" algn="l"/>
              </a:tabLst>
              <a:defRPr kumimoji="1" sz="2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defTabSz="887413" eaLnBrk="0" hangingPunct="0">
              <a:spcBef>
                <a:spcPct val="20000"/>
              </a:spcBef>
              <a:buChar char="–"/>
              <a:tabLst>
                <a:tab pos="284163" algn="l"/>
              </a:tabLs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defTabSz="887413" eaLnBrk="0" hangingPunct="0">
              <a:spcBef>
                <a:spcPct val="20000"/>
              </a:spcBef>
              <a:buChar char="»"/>
              <a:tabLst>
                <a:tab pos="284163" algn="l"/>
              </a:tabLs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4163" algn="l"/>
              </a:tabLs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4163" algn="l"/>
              </a:tabLs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4163" algn="l"/>
              </a:tabLs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887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4163" algn="l"/>
              </a:tabLs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333375" marR="0" lvl="0" indent="-333375" algn="l" defTabSz="8874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Char char="n"/>
              <a:tabLst>
                <a:tab pos="284163" algn="l"/>
              </a:tabLst>
              <a:defRPr/>
            </a:pP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ゴシック" pitchFamily="49" charset="-128"/>
              </a:rPr>
              <a:t>Significantly improved wettability results in wider process range</a:t>
            </a:r>
          </a:p>
          <a:p>
            <a:pPr marL="333375" marR="0" lvl="0" indent="-333375" algn="l" defTabSz="8874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Tx/>
              <a:buFont typeface="Wingdings" pitchFamily="2" charset="2"/>
              <a:buChar char="n"/>
              <a:tabLst>
                <a:tab pos="284163" algn="l"/>
              </a:tabLst>
              <a:defRPr/>
            </a:pP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ゴシック" pitchFamily="49" charset="-128"/>
              </a:rPr>
              <a:t>Improved wettability without compromising flux sputtering</a:t>
            </a:r>
          </a:p>
          <a:p>
            <a:pPr marL="333375" marR="0" lvl="0" indent="-333375" algn="l" defTabSz="8874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n"/>
              <a:tabLst>
                <a:tab pos="284163" algn="l"/>
              </a:tabLst>
              <a:defRPr/>
            </a:pP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ゴシック" pitchFamily="49" charset="-128"/>
              </a:rPr>
              <a:t>Improved wettability to various metals (brass, nickel, etc…)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ゴシック" pitchFamily="49" charset="-128"/>
            </a:endParaRPr>
          </a:p>
          <a:p>
            <a:pPr marL="333375" marR="0" lvl="0" indent="-333375" algn="l" defTabSz="8874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n"/>
              <a:tabLst>
                <a:tab pos="284163" algn="l"/>
              </a:tabLst>
              <a:defRPr/>
            </a:pP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Helps preventing defects (</a:t>
            </a: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bridging and insufficient solder feeding), o</a:t>
            </a: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wing to improved surface covering property of flux</a:t>
            </a:r>
            <a:endParaRPr kumimoji="1" lang="en-US" altLang="ja-JP" sz="1400" b="0" i="0" u="none" strike="sng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33375" marR="0" lvl="0" indent="-333375" algn="l" defTabSz="8874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n"/>
              <a:tabLst>
                <a:tab pos="284163" algn="l"/>
              </a:tabLst>
              <a:defRPr/>
            </a:pP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Reduced soldering fume for manual soldering</a:t>
            </a:r>
          </a:p>
        </p:txBody>
      </p:sp>
    </p:spTree>
    <p:extLst>
      <p:ext uri="{BB962C8B-B14F-4D97-AF65-F5344CB8AC3E}">
        <p14:creationId xmlns:p14="http://schemas.microsoft.com/office/powerpoint/2010/main" val="87147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Flux Cored Wire Solder 72M series</a:t>
            </a:r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798253" y="2248293"/>
            <a:ext cx="3166878" cy="933323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98252" y="1275407"/>
            <a:ext cx="3166879" cy="634333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Text Box 339"/>
          <p:cNvSpPr txBox="1">
            <a:spLocks noChangeArrowheads="1"/>
          </p:cNvSpPr>
          <p:nvPr/>
        </p:nvSpPr>
        <p:spPr bwMode="auto">
          <a:xfrm>
            <a:off x="580756" y="764704"/>
            <a:ext cx="54312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■</a:t>
            </a: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　</a:t>
            </a:r>
            <a:r>
              <a:rPr lang="en-US" altLang="ja-JP" sz="1400" kern="0" dirty="0">
                <a:solidFill>
                  <a:prstClr val="black"/>
                </a:solidFill>
                <a:effectLst/>
              </a:rPr>
              <a:t>Powerful wetting &amp; High reliability </a:t>
            </a: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S3X-72M (Sn 3.0Ag 0.5Cu)</a:t>
            </a: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　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98253" y="1361272"/>
            <a:ext cx="3168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400" dirty="0">
                <a:solidFill>
                  <a:prstClr val="black"/>
                </a:solidFill>
                <a:effectLst/>
                <a:latin typeface="Calibri"/>
                <a:ea typeface="ＭＳ Ｐゴシック"/>
              </a:rPr>
              <a:t>Need for Soldering robot.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400" dirty="0">
                <a:solidFill>
                  <a:prstClr val="black"/>
                </a:solidFill>
                <a:effectLst/>
                <a:latin typeface="Calibri"/>
                <a:ea typeface="ＭＳ Ｐゴシック"/>
              </a:rPr>
              <a:t>FAST </a:t>
            </a:r>
            <a:r>
              <a:rPr lang="en-US" altLang="ja-JP" sz="1400" dirty="0" err="1">
                <a:solidFill>
                  <a:prstClr val="black"/>
                </a:solidFill>
                <a:effectLst/>
                <a:latin typeface="Calibri"/>
                <a:ea typeface="ＭＳ Ｐゴシック"/>
              </a:rPr>
              <a:t>wettiing</a:t>
            </a:r>
            <a:r>
              <a:rPr lang="en-US" altLang="ja-JP" sz="1400" dirty="0">
                <a:solidFill>
                  <a:prstClr val="black"/>
                </a:solidFill>
                <a:effectLst/>
                <a:latin typeface="Calibri"/>
                <a:ea typeface="ＭＳ Ｐゴシック"/>
              </a:rPr>
              <a:t>  </a:t>
            </a:r>
            <a:r>
              <a:rPr lang="en-US" altLang="ja-JP" sz="140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→</a:t>
            </a:r>
            <a:r>
              <a:rPr lang="ja-JP" altLang="en-US" sz="1400" dirty="0">
                <a:solidFill>
                  <a:prstClr val="black"/>
                </a:solidFill>
                <a:effectLst/>
                <a:latin typeface="Calibri"/>
                <a:ea typeface="ＭＳ Ｐゴシック"/>
              </a:rPr>
              <a:t>　</a:t>
            </a:r>
            <a:r>
              <a:rPr lang="en-US" altLang="ja-JP" sz="1400" b="1" dirty="0">
                <a:solidFill>
                  <a:prstClr val="black"/>
                </a:solidFill>
                <a:effectLst/>
                <a:latin typeface="Calibri"/>
                <a:ea typeface="ＭＳ Ｐゴシック"/>
              </a:rPr>
              <a:t>FAST “slide” soldering</a:t>
            </a:r>
            <a:endParaRPr lang="ja-JP" altLang="en-US" sz="1400" b="1" dirty="0">
              <a:solidFill>
                <a:prstClr val="black"/>
              </a:solidFill>
              <a:effectLst/>
              <a:latin typeface="Calibri"/>
              <a:ea typeface="ＭＳ Ｐゴシック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96780" y="2227510"/>
            <a:ext cx="30460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400" dirty="0">
                <a:solidFill>
                  <a:prstClr val="black"/>
                </a:solidFill>
                <a:effectLst/>
                <a:latin typeface="Calibri"/>
                <a:ea typeface="ＭＳ Ｐゴシック"/>
              </a:rPr>
              <a:t>Required performance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prstClr val="black"/>
                </a:solidFill>
                <a:effectLst/>
                <a:latin typeface="Calibri"/>
                <a:ea typeface="ＭＳ Ｐゴシック"/>
              </a:rPr>
              <a:t>　・　</a:t>
            </a:r>
            <a:r>
              <a:rPr lang="en-US" altLang="ja-JP" sz="1400" dirty="0">
                <a:solidFill>
                  <a:prstClr val="black"/>
                </a:solidFill>
                <a:effectLst/>
                <a:latin typeface="Calibri"/>
                <a:ea typeface="ＭＳ Ｐゴシック"/>
              </a:rPr>
              <a:t>Fast removal of oxide film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prstClr val="black"/>
                </a:solidFill>
                <a:effectLst/>
                <a:latin typeface="Calibri"/>
                <a:ea typeface="ＭＳ Ｐゴシック"/>
              </a:rPr>
              <a:t>　・　</a:t>
            </a:r>
            <a:r>
              <a:rPr lang="en-US" altLang="ja-JP" sz="1400" dirty="0">
                <a:solidFill>
                  <a:prstClr val="black"/>
                </a:solidFill>
                <a:effectLst/>
                <a:latin typeface="Calibri"/>
                <a:ea typeface="ＭＳ Ｐゴシック"/>
              </a:rPr>
              <a:t>Resistant to heat from solder iron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prstClr val="black"/>
                </a:solidFill>
                <a:effectLst/>
                <a:latin typeface="Calibri"/>
                <a:ea typeface="ＭＳ Ｐゴシック"/>
              </a:rPr>
              <a:t>　・　</a:t>
            </a:r>
            <a:r>
              <a:rPr lang="en-US" altLang="ja-JP" sz="1400" dirty="0">
                <a:solidFill>
                  <a:prstClr val="black"/>
                </a:solidFill>
                <a:effectLst/>
                <a:latin typeface="Calibri"/>
                <a:ea typeface="ＭＳ Ｐゴシック"/>
              </a:rPr>
              <a:t>High reliability</a:t>
            </a:r>
            <a:endParaRPr lang="ja-JP" altLang="en-US" sz="1400" dirty="0">
              <a:solidFill>
                <a:prstClr val="black"/>
              </a:solidFill>
              <a:effectLst/>
              <a:latin typeface="Calibri"/>
              <a:ea typeface="ＭＳ Ｐゴシック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592960" y="1383205"/>
            <a:ext cx="4950426" cy="1323439"/>
          </a:xfrm>
          <a:prstGeom prst="rect">
            <a:avLst/>
          </a:prstGeom>
          <a:solidFill>
            <a:srgbClr val="FFFF89"/>
          </a:solidFill>
        </p:spPr>
        <p:txBody>
          <a:bodyPr wrap="square" rtlCol="0">
            <a:spAutoFit/>
          </a:bodyPr>
          <a:lstStyle/>
          <a:p>
            <a:pPr marL="361950" indent="-1809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600" dirty="0">
                <a:solidFill>
                  <a:prstClr val="black"/>
                </a:solidFill>
                <a:effectLst/>
                <a:latin typeface="Calibri"/>
                <a:ea typeface="ＭＳ Ｐゴシック"/>
              </a:rPr>
              <a:t>Solution</a:t>
            </a:r>
          </a:p>
          <a:p>
            <a:pPr marL="361950" indent="-180975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600" dirty="0">
                <a:solidFill>
                  <a:prstClr val="black"/>
                </a:solidFill>
                <a:effectLst/>
                <a:latin typeface="Calibri"/>
                <a:ea typeface="ＭＳ Ｐゴシック"/>
              </a:rPr>
              <a:t>・</a:t>
            </a:r>
            <a:r>
              <a:rPr lang="en-US" altLang="ja-JP" sz="1600" dirty="0">
                <a:solidFill>
                  <a:prstClr val="black"/>
                </a:solidFill>
                <a:effectLst/>
                <a:latin typeface="Calibri"/>
                <a:ea typeface="ＭＳ Ｐゴシック"/>
              </a:rPr>
              <a:t>	Employment of a new activator system that has FAST-acting nature </a:t>
            </a:r>
            <a:r>
              <a:rPr lang="ja-JP" altLang="en-US" sz="1600" dirty="0">
                <a:solidFill>
                  <a:prstClr val="black"/>
                </a:solidFill>
                <a:effectLst/>
                <a:latin typeface="Calibri"/>
                <a:ea typeface="ＭＳ Ｐゴシック"/>
              </a:rPr>
              <a:t>　</a:t>
            </a:r>
            <a:endParaRPr lang="en-US" altLang="ja-JP" sz="1600" dirty="0">
              <a:solidFill>
                <a:prstClr val="black"/>
              </a:solidFill>
              <a:effectLst/>
              <a:latin typeface="Calibri"/>
              <a:ea typeface="ＭＳ Ｐゴシック"/>
            </a:endParaRPr>
          </a:p>
          <a:p>
            <a:pPr marL="361950" indent="-1809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600" dirty="0">
                <a:solidFill>
                  <a:prstClr val="black"/>
                </a:solidFill>
                <a:effectLst/>
                <a:latin typeface="Calibri"/>
                <a:ea typeface="ＭＳ Ｐゴシック"/>
              </a:rPr>
              <a:t>・</a:t>
            </a:r>
            <a:r>
              <a:rPr lang="en-US" altLang="ja-JP" sz="1600" dirty="0">
                <a:solidFill>
                  <a:prstClr val="black"/>
                </a:solidFill>
                <a:effectLst/>
                <a:latin typeface="Calibri"/>
                <a:ea typeface="ＭＳ Ｐゴシック"/>
              </a:rPr>
              <a:t>	Koki patented technology</a:t>
            </a:r>
            <a:r>
              <a:rPr lang="ja-JP" altLang="en-US" sz="1600" dirty="0">
                <a:solidFill>
                  <a:prstClr val="black"/>
                </a:solidFill>
                <a:effectLst/>
                <a:latin typeface="Calibri"/>
                <a:ea typeface="ＭＳ Ｐゴシック"/>
              </a:rPr>
              <a:t>　　</a:t>
            </a:r>
          </a:p>
        </p:txBody>
      </p:sp>
      <p:sp>
        <p:nvSpPr>
          <p:cNvPr id="11" name="右矢印 10"/>
          <p:cNvSpPr/>
          <p:nvPr/>
        </p:nvSpPr>
        <p:spPr>
          <a:xfrm>
            <a:off x="4160912" y="1807634"/>
            <a:ext cx="288032" cy="474579"/>
          </a:xfrm>
          <a:prstGeom prst="rightArrow">
            <a:avLst>
              <a:gd name="adj1" fmla="val 50000"/>
              <a:gd name="adj2" fmla="val 56184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grpSp>
        <p:nvGrpSpPr>
          <p:cNvPr id="47" name="グループ化 46"/>
          <p:cNvGrpSpPr/>
          <p:nvPr/>
        </p:nvGrpSpPr>
        <p:grpSpPr>
          <a:xfrm>
            <a:off x="1517652" y="3977535"/>
            <a:ext cx="2823235" cy="2117751"/>
            <a:chOff x="1437268" y="4101455"/>
            <a:chExt cx="2435612" cy="1826989"/>
          </a:xfrm>
        </p:grpSpPr>
        <p:pic>
          <p:nvPicPr>
            <p:cNvPr id="12" name="図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593" y="5014044"/>
              <a:ext cx="12192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図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268" y="5014044"/>
              <a:ext cx="12192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図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3530" y="4101455"/>
              <a:ext cx="12192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図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680" y="4101455"/>
              <a:ext cx="12192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8" name="Group 1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716462"/>
              </p:ext>
            </p:extLst>
          </p:nvPr>
        </p:nvGraphicFramePr>
        <p:xfrm>
          <a:off x="782017" y="3717032"/>
          <a:ext cx="3558869" cy="2388649"/>
        </p:xfrm>
        <a:graphic>
          <a:graphicData uri="http://schemas.openxmlformats.org/drawingml/2006/table">
            <a:tbl>
              <a:tblPr/>
              <a:tblGrid>
                <a:gridCol w="770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3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3954">
                <a:tc>
                  <a:txBody>
                    <a:bodyPr/>
                    <a:lstStyle>
                      <a:lvl1pPr marL="0" algn="l" defTabSz="887413" rtl="0" eaLnBrk="0" latinLnBrk="0" hangingPunct="0">
                        <a:spcBef>
                          <a:spcPct val="20000"/>
                        </a:spcBef>
                        <a:defRPr kumimoji="1" sz="27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 algn="l" defTabSz="887413" rtl="0" eaLnBrk="0" latinLnBrk="0" hangingPunct="0">
                        <a:spcBef>
                          <a:spcPct val="20000"/>
                        </a:spcBef>
                        <a:defRPr kumimoji="1" sz="23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 algn="l" defTabSz="887413" rtl="0" eaLnBrk="0" latinLnBrk="0" hangingPunct="0">
                        <a:spcBef>
                          <a:spcPct val="20000"/>
                        </a:spcBef>
                        <a:defRPr kumimoji="1" sz="21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 algn="l" defTabSz="887413" rtl="0" eaLnBrk="0" latinLnBrk="0" hangingPunct="0">
                        <a:spcBef>
                          <a:spcPct val="20000"/>
                        </a:spcBef>
                        <a:defRPr kumimoji="1" sz="17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 algn="l" defTabSz="887413" rtl="0" eaLnBrk="0" latinLnBrk="0" hangingPunct="0">
                        <a:spcBef>
                          <a:spcPct val="20000"/>
                        </a:spcBef>
                        <a:defRPr kumimoji="1" sz="17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algn="l" defTabSz="88741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algn="l" defTabSz="88741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algn="l" defTabSz="88741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algn="l" defTabSz="88741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8874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104622" marR="104622" marT="52316" marB="52316" anchor="ctr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887413" rtl="0" eaLnBrk="0" latinLnBrk="0" hangingPunct="0">
                        <a:spcBef>
                          <a:spcPct val="20000"/>
                        </a:spcBef>
                        <a:defRPr kumimoji="1" sz="27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 algn="l" defTabSz="887413" rtl="0" eaLnBrk="0" latinLnBrk="0" hangingPunct="0">
                        <a:spcBef>
                          <a:spcPct val="20000"/>
                        </a:spcBef>
                        <a:defRPr kumimoji="1" sz="23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 algn="l" defTabSz="887413" rtl="0" eaLnBrk="0" latinLnBrk="0" hangingPunct="0">
                        <a:spcBef>
                          <a:spcPct val="20000"/>
                        </a:spcBef>
                        <a:defRPr kumimoji="1" sz="21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 algn="l" defTabSz="887413" rtl="0" eaLnBrk="0" latinLnBrk="0" hangingPunct="0">
                        <a:spcBef>
                          <a:spcPct val="20000"/>
                        </a:spcBef>
                        <a:defRPr kumimoji="1" sz="17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 algn="l" defTabSz="887413" rtl="0" eaLnBrk="0" latinLnBrk="0" hangingPunct="0">
                        <a:spcBef>
                          <a:spcPct val="20000"/>
                        </a:spcBef>
                        <a:defRPr kumimoji="1" sz="17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algn="l" defTabSz="88741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algn="l" defTabSz="88741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algn="l" defTabSz="88741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algn="l" defTabSz="88741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887413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Bottom</a:t>
                      </a:r>
                      <a:endParaRPr kumimoji="1" lang="ja-JP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104622" marR="104622" marT="52316" marB="52316" anchor="ctr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71373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42746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14120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85493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56866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28239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99612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70986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887413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Top</a:t>
                      </a:r>
                      <a:endParaRPr kumimoji="1" lang="ja-JP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104622" marR="104622" marT="52316" marB="52316" anchor="ctr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1212">
                <a:tc>
                  <a:txBody>
                    <a:bodyPr/>
                    <a:lstStyle>
                      <a:lvl1pPr marL="0" algn="l" defTabSz="887413" rtl="0" eaLnBrk="0" latinLnBrk="0" hangingPunct="0">
                        <a:spcBef>
                          <a:spcPct val="20000"/>
                        </a:spcBef>
                        <a:defRPr kumimoji="1" sz="27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 algn="l" defTabSz="887413" rtl="0" eaLnBrk="0" latinLnBrk="0" hangingPunct="0">
                        <a:spcBef>
                          <a:spcPct val="20000"/>
                        </a:spcBef>
                        <a:defRPr kumimoji="1" sz="23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 algn="l" defTabSz="887413" rtl="0" eaLnBrk="0" latinLnBrk="0" hangingPunct="0">
                        <a:spcBef>
                          <a:spcPct val="20000"/>
                        </a:spcBef>
                        <a:defRPr kumimoji="1" sz="21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 algn="l" defTabSz="887413" rtl="0" eaLnBrk="0" latinLnBrk="0" hangingPunct="0">
                        <a:spcBef>
                          <a:spcPct val="20000"/>
                        </a:spcBef>
                        <a:defRPr kumimoji="1" sz="17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 algn="l" defTabSz="887413" rtl="0" eaLnBrk="0" latinLnBrk="0" hangingPunct="0">
                        <a:spcBef>
                          <a:spcPct val="20000"/>
                        </a:spcBef>
                        <a:defRPr kumimoji="1" sz="17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algn="l" defTabSz="88741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algn="l" defTabSz="88741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algn="l" defTabSz="88741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algn="l" defTabSz="88741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8874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S3X-72M</a:t>
                      </a:r>
                      <a:endParaRPr kumimoji="1" lang="ja-JP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104622" marR="104622" marT="52316" marB="52316" anchor="ctr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71373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42746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14120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85493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56866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28239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99612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70986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8874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104622" marR="104622" marT="52316" marB="52316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71373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42746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14120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85493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56866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28239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99612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70986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8874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104622" marR="104622" marT="52316" marB="52316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3483">
                <a:tc>
                  <a:txBody>
                    <a:bodyPr/>
                    <a:lstStyle>
                      <a:lvl1pPr marL="0" algn="l" defTabSz="887413" rtl="0" eaLnBrk="0" latinLnBrk="0" hangingPunct="0">
                        <a:spcBef>
                          <a:spcPct val="20000"/>
                        </a:spcBef>
                        <a:defRPr kumimoji="1" sz="27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 algn="l" defTabSz="887413" rtl="0" eaLnBrk="0" latinLnBrk="0" hangingPunct="0">
                        <a:spcBef>
                          <a:spcPct val="20000"/>
                        </a:spcBef>
                        <a:defRPr kumimoji="1" sz="23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 algn="l" defTabSz="887413" rtl="0" eaLnBrk="0" latinLnBrk="0" hangingPunct="0">
                        <a:spcBef>
                          <a:spcPct val="20000"/>
                        </a:spcBef>
                        <a:defRPr kumimoji="1" sz="21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 algn="l" defTabSz="887413" rtl="0" eaLnBrk="0" latinLnBrk="0" hangingPunct="0">
                        <a:spcBef>
                          <a:spcPct val="20000"/>
                        </a:spcBef>
                        <a:defRPr kumimoji="1" sz="17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 algn="l" defTabSz="887413" rtl="0" eaLnBrk="0" latinLnBrk="0" hangingPunct="0">
                        <a:spcBef>
                          <a:spcPct val="20000"/>
                        </a:spcBef>
                        <a:defRPr kumimoji="1" sz="17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algn="l" defTabSz="88741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algn="l" defTabSz="88741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algn="l" defTabSz="88741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algn="l" defTabSz="88741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8874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従来品</a:t>
                      </a:r>
                      <a:endParaRPr kumimoji="1" lang="en-US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104622" marR="104622" marT="52316" marB="52316" anchor="ctr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71373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42746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14120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85493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56866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28239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99612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70986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8874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104622" marR="104622" marT="52316" marB="52316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71373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42746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14120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85493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56866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28239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99612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70986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8874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104622" marR="104622" marT="52316" marB="52316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Text Box 339"/>
          <p:cNvSpPr txBox="1">
            <a:spLocks noChangeArrowheads="1"/>
          </p:cNvSpPr>
          <p:nvPr/>
        </p:nvSpPr>
        <p:spPr bwMode="auto">
          <a:xfrm>
            <a:off x="767277" y="3356992"/>
            <a:ext cx="193514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100" kern="0" dirty="0">
                <a:solidFill>
                  <a:prstClr val="black"/>
                </a:solidFill>
                <a:effectLst/>
              </a:rPr>
              <a:t>High speed slide soldering</a:t>
            </a: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　</a:t>
            </a:r>
          </a:p>
        </p:txBody>
      </p:sp>
      <p:grpSp>
        <p:nvGrpSpPr>
          <p:cNvPr id="29" name="グループ化 29"/>
          <p:cNvGrpSpPr>
            <a:grpSpLocks/>
          </p:cNvGrpSpPr>
          <p:nvPr/>
        </p:nvGrpSpPr>
        <p:grpSpPr bwMode="auto">
          <a:xfrm>
            <a:off x="4939702" y="3044895"/>
            <a:ext cx="4261770" cy="3264425"/>
            <a:chOff x="-1246837" y="-350965"/>
            <a:chExt cx="13746804" cy="7316975"/>
          </a:xfrm>
        </p:grpSpPr>
        <p:sp>
          <p:nvSpPr>
            <p:cNvPr id="30" name="テキスト ボックス 33"/>
            <p:cNvSpPr txBox="1"/>
            <p:nvPr/>
          </p:nvSpPr>
          <p:spPr>
            <a:xfrm>
              <a:off x="8843275" y="2682616"/>
              <a:ext cx="3656692" cy="11727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Activator</a:t>
              </a:r>
              <a:r>
                <a:rPr kumimoji="0" lang="en-US" altLang="ja-JP" sz="14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 </a:t>
              </a: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B: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kern="0" dirty="0">
                  <a:solidFill>
                    <a:prstClr val="black"/>
                  </a:solidFill>
                  <a:effectLst/>
                  <a:latin typeface="Calibri"/>
                  <a:ea typeface="ＭＳ Ｐゴシック"/>
                </a:rPr>
                <a:t>Slow acting</a:t>
              </a: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　</a:t>
              </a:r>
              <a:endPara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1" name="テキスト ボックス 35"/>
            <p:cNvSpPr txBox="1"/>
            <p:nvPr/>
          </p:nvSpPr>
          <p:spPr>
            <a:xfrm>
              <a:off x="3273838" y="5793250"/>
              <a:ext cx="4256488" cy="11727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Activator A: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kern="0" dirty="0">
                  <a:solidFill>
                    <a:prstClr val="black"/>
                  </a:solidFill>
                  <a:effectLst/>
                  <a:latin typeface="Calibri"/>
                  <a:ea typeface="ＭＳ Ｐゴシック"/>
                </a:rPr>
                <a:t>Short durability</a:t>
              </a:r>
              <a:endPara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cxnSp>
          <p:nvCxnSpPr>
            <p:cNvPr id="32" name="直線矢印コネクタ 31"/>
            <p:cNvCxnSpPr>
              <a:stCxn id="30" idx="1"/>
              <a:endCxn id="44" idx="10"/>
            </p:cNvCxnSpPr>
            <p:nvPr/>
          </p:nvCxnSpPr>
          <p:spPr>
            <a:xfrm flipH="1">
              <a:off x="6630271" y="3268996"/>
              <a:ext cx="2213003" cy="88380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grpSp>
          <p:nvGrpSpPr>
            <p:cNvPr id="34" name="グループ化 34"/>
            <p:cNvGrpSpPr>
              <a:grpSpLocks/>
            </p:cNvGrpSpPr>
            <p:nvPr/>
          </p:nvGrpSpPr>
          <p:grpSpPr bwMode="auto">
            <a:xfrm>
              <a:off x="-1246837" y="-350965"/>
              <a:ext cx="13317715" cy="6127046"/>
              <a:chOff x="-1246837" y="-350965"/>
              <a:chExt cx="13317715" cy="6127046"/>
            </a:xfrm>
          </p:grpSpPr>
          <p:cxnSp>
            <p:nvCxnSpPr>
              <p:cNvPr id="35" name="直線コネクタ 34"/>
              <p:cNvCxnSpPr/>
              <p:nvPr/>
            </p:nvCxnSpPr>
            <p:spPr>
              <a:xfrm>
                <a:off x="943581" y="438499"/>
                <a:ext cx="0" cy="4752952"/>
              </a:xfrm>
              <a:prstGeom prst="line">
                <a:avLst/>
              </a:prstGeom>
              <a:noFill/>
              <a:ln w="31750" cap="flat" cmpd="sng" algn="ctr">
                <a:solidFill>
                  <a:sysClr val="windowText" lastClr="000000"/>
                </a:solidFill>
                <a:prstDash val="solid"/>
                <a:headEnd type="triangle"/>
              </a:ln>
              <a:effectLst/>
            </p:spPr>
          </p:cxnSp>
          <p:sp>
            <p:nvSpPr>
              <p:cNvPr id="36" name="フリーフォーム 35"/>
              <p:cNvSpPr/>
              <p:nvPr/>
            </p:nvSpPr>
            <p:spPr>
              <a:xfrm>
                <a:off x="934086" y="1818819"/>
                <a:ext cx="1401391" cy="3344034"/>
              </a:xfrm>
              <a:custGeom>
                <a:avLst/>
                <a:gdLst>
                  <a:gd name="connsiteX0" fmla="*/ 0 w 1390650"/>
                  <a:gd name="connsiteY0" fmla="*/ 43474 h 2453299"/>
                  <a:gd name="connsiteX1" fmla="*/ 123825 w 1390650"/>
                  <a:gd name="connsiteY1" fmla="*/ 5374 h 2453299"/>
                  <a:gd name="connsiteX2" fmla="*/ 295275 w 1390650"/>
                  <a:gd name="connsiteY2" fmla="*/ 5374 h 2453299"/>
                  <a:gd name="connsiteX3" fmla="*/ 476250 w 1390650"/>
                  <a:gd name="connsiteY3" fmla="*/ 52999 h 2453299"/>
                  <a:gd name="connsiteX4" fmla="*/ 704850 w 1390650"/>
                  <a:gd name="connsiteY4" fmla="*/ 262549 h 2453299"/>
                  <a:gd name="connsiteX5" fmla="*/ 1047750 w 1390650"/>
                  <a:gd name="connsiteY5" fmla="*/ 1148374 h 2453299"/>
                  <a:gd name="connsiteX6" fmla="*/ 1276350 w 1390650"/>
                  <a:gd name="connsiteY6" fmla="*/ 2034199 h 2453299"/>
                  <a:gd name="connsiteX7" fmla="*/ 1390650 w 1390650"/>
                  <a:gd name="connsiteY7" fmla="*/ 2453299 h 2453299"/>
                  <a:gd name="connsiteX8" fmla="*/ 1390650 w 1390650"/>
                  <a:gd name="connsiteY8" fmla="*/ 2453299 h 2453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90650" h="2453299">
                    <a:moveTo>
                      <a:pt x="0" y="43474"/>
                    </a:moveTo>
                    <a:cubicBezTo>
                      <a:pt x="37306" y="27599"/>
                      <a:pt x="74612" y="11724"/>
                      <a:pt x="123825" y="5374"/>
                    </a:cubicBezTo>
                    <a:cubicBezTo>
                      <a:pt x="173038" y="-976"/>
                      <a:pt x="236538" y="-2564"/>
                      <a:pt x="295275" y="5374"/>
                    </a:cubicBezTo>
                    <a:cubicBezTo>
                      <a:pt x="354013" y="13311"/>
                      <a:pt x="407988" y="10137"/>
                      <a:pt x="476250" y="52999"/>
                    </a:cubicBezTo>
                    <a:cubicBezTo>
                      <a:pt x="544512" y="95861"/>
                      <a:pt x="609600" y="79987"/>
                      <a:pt x="704850" y="262549"/>
                    </a:cubicBezTo>
                    <a:cubicBezTo>
                      <a:pt x="800100" y="445111"/>
                      <a:pt x="952500" y="853099"/>
                      <a:pt x="1047750" y="1148374"/>
                    </a:cubicBezTo>
                    <a:cubicBezTo>
                      <a:pt x="1143000" y="1443649"/>
                      <a:pt x="1219200" y="1816712"/>
                      <a:pt x="1276350" y="2034199"/>
                    </a:cubicBezTo>
                    <a:cubicBezTo>
                      <a:pt x="1333500" y="2251686"/>
                      <a:pt x="1390650" y="2453299"/>
                      <a:pt x="1390650" y="2453299"/>
                    </a:cubicBezTo>
                    <a:lnTo>
                      <a:pt x="1390650" y="2453299"/>
                    </a:lnTo>
                  </a:path>
                </a:pathLst>
              </a:custGeom>
              <a:noFill/>
              <a:ln w="25400" cap="flat" cmpd="sng" algn="ctr">
                <a:solidFill>
                  <a:srgbClr val="C0504D">
                    <a:lumMod val="40000"/>
                    <a:lumOff val="60000"/>
                  </a:srgbClr>
                </a:solidFill>
                <a:prstDash val="solid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37" name="テキスト ボックス 27"/>
              <p:cNvSpPr txBox="1"/>
              <p:nvPr/>
            </p:nvSpPr>
            <p:spPr>
              <a:xfrm>
                <a:off x="-78205" y="-350965"/>
                <a:ext cx="2508805" cy="78946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Wetting</a:t>
                </a:r>
              </a:p>
            </p:txBody>
          </p:sp>
          <p:sp>
            <p:nvSpPr>
              <p:cNvPr id="38" name="テキスト ボックス 32"/>
              <p:cNvSpPr txBox="1"/>
              <p:nvPr/>
            </p:nvSpPr>
            <p:spPr>
              <a:xfrm>
                <a:off x="6344064" y="591020"/>
                <a:ext cx="3537768" cy="68986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00" b="1" kern="0" noProof="0" dirty="0">
                    <a:solidFill>
                      <a:srgbClr val="FF0000"/>
                    </a:solidFill>
                    <a:effectLst/>
                    <a:latin typeface="Calibri"/>
                    <a:ea typeface="ＭＳ Ｐゴシック"/>
                  </a:rPr>
                  <a:t>Activator C: </a:t>
                </a:r>
                <a:endParaRPr kumimoji="0" lang="en-US" altLang="ja-JP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/>
                </a:endParaRPr>
              </a:p>
            </p:txBody>
          </p:sp>
          <p:cxnSp>
            <p:nvCxnSpPr>
              <p:cNvPr id="39" name="直線矢印コネクタ 38"/>
              <p:cNvCxnSpPr/>
              <p:nvPr/>
            </p:nvCxnSpPr>
            <p:spPr>
              <a:xfrm flipH="1">
                <a:off x="6344065" y="1485179"/>
                <a:ext cx="486120" cy="314575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40" name="直線コネクタ 39"/>
              <p:cNvCxnSpPr/>
              <p:nvPr/>
            </p:nvCxnSpPr>
            <p:spPr>
              <a:xfrm>
                <a:off x="943581" y="5181918"/>
                <a:ext cx="8239345" cy="0"/>
              </a:xfrm>
              <a:prstGeom prst="line">
                <a:avLst/>
              </a:prstGeom>
              <a:noFill/>
              <a:ln w="3175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41" name="テキスト ボックス 49"/>
              <p:cNvSpPr txBox="1"/>
              <p:nvPr/>
            </p:nvSpPr>
            <p:spPr>
              <a:xfrm>
                <a:off x="-1200708" y="4986617"/>
                <a:ext cx="2115835" cy="78946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Bridge</a:t>
                </a:r>
                <a:endPara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42" name="テキスト ボックス 50"/>
              <p:cNvSpPr txBox="1"/>
              <p:nvPr/>
            </p:nvSpPr>
            <p:spPr>
              <a:xfrm>
                <a:off x="-1246837" y="386095"/>
                <a:ext cx="1877985" cy="78946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Good</a:t>
                </a:r>
              </a:p>
            </p:txBody>
          </p:sp>
          <p:sp>
            <p:nvSpPr>
              <p:cNvPr id="43" name="テキスト ボックス 51"/>
              <p:cNvSpPr txBox="1"/>
              <p:nvPr/>
            </p:nvSpPr>
            <p:spPr>
              <a:xfrm>
                <a:off x="9163930" y="4991265"/>
                <a:ext cx="2906948" cy="68986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Durability</a:t>
                </a:r>
                <a:endParaRPr kumimoji="0" lang="ja-JP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44" name="フリーフォーム 43"/>
              <p:cNvSpPr/>
              <p:nvPr/>
            </p:nvSpPr>
            <p:spPr>
              <a:xfrm>
                <a:off x="962570" y="1898893"/>
                <a:ext cx="5829636" cy="3262054"/>
              </a:xfrm>
              <a:custGeom>
                <a:avLst/>
                <a:gdLst>
                  <a:gd name="connsiteX0" fmla="*/ 0 w 5829300"/>
                  <a:gd name="connsiteY0" fmla="*/ 2720012 h 3261154"/>
                  <a:gd name="connsiteX1" fmla="*/ 323850 w 5829300"/>
                  <a:gd name="connsiteY1" fmla="*/ 2500937 h 3261154"/>
                  <a:gd name="connsiteX2" fmla="*/ 590550 w 5829300"/>
                  <a:gd name="connsiteY2" fmla="*/ 2148512 h 3261154"/>
                  <a:gd name="connsiteX3" fmla="*/ 762000 w 5829300"/>
                  <a:gd name="connsiteY3" fmla="*/ 1586537 h 3261154"/>
                  <a:gd name="connsiteX4" fmla="*/ 1257300 w 5829300"/>
                  <a:gd name="connsiteY4" fmla="*/ 1138862 h 3261154"/>
                  <a:gd name="connsiteX5" fmla="*/ 1524000 w 5829300"/>
                  <a:gd name="connsiteY5" fmla="*/ 100637 h 3261154"/>
                  <a:gd name="connsiteX6" fmla="*/ 2743200 w 5829300"/>
                  <a:gd name="connsiteY6" fmla="*/ 43487 h 3261154"/>
                  <a:gd name="connsiteX7" fmla="*/ 3552825 w 5829300"/>
                  <a:gd name="connsiteY7" fmla="*/ 129212 h 3261154"/>
                  <a:gd name="connsiteX8" fmla="*/ 4743450 w 5829300"/>
                  <a:gd name="connsiteY8" fmla="*/ 357812 h 3261154"/>
                  <a:gd name="connsiteX9" fmla="*/ 5248275 w 5829300"/>
                  <a:gd name="connsiteY9" fmla="*/ 938837 h 3261154"/>
                  <a:gd name="connsiteX10" fmla="*/ 5667375 w 5829300"/>
                  <a:gd name="connsiteY10" fmla="*/ 2253287 h 3261154"/>
                  <a:gd name="connsiteX11" fmla="*/ 5772150 w 5829300"/>
                  <a:gd name="connsiteY11" fmla="*/ 2920037 h 3261154"/>
                  <a:gd name="connsiteX12" fmla="*/ 5819775 w 5829300"/>
                  <a:gd name="connsiteY12" fmla="*/ 3224837 h 3261154"/>
                  <a:gd name="connsiteX13" fmla="*/ 5829300 w 5829300"/>
                  <a:gd name="connsiteY13" fmla="*/ 3243887 h 3261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829300" h="3261154">
                    <a:moveTo>
                      <a:pt x="0" y="2720012"/>
                    </a:moveTo>
                    <a:cubicBezTo>
                      <a:pt x="112712" y="2658099"/>
                      <a:pt x="225425" y="2596187"/>
                      <a:pt x="323850" y="2500937"/>
                    </a:cubicBezTo>
                    <a:cubicBezTo>
                      <a:pt x="422275" y="2405687"/>
                      <a:pt x="517525" y="2300912"/>
                      <a:pt x="590550" y="2148512"/>
                    </a:cubicBezTo>
                    <a:cubicBezTo>
                      <a:pt x="663575" y="1996112"/>
                      <a:pt x="650875" y="1754812"/>
                      <a:pt x="762000" y="1586537"/>
                    </a:cubicBezTo>
                    <a:cubicBezTo>
                      <a:pt x="873125" y="1418262"/>
                      <a:pt x="1130300" y="1386512"/>
                      <a:pt x="1257300" y="1138862"/>
                    </a:cubicBezTo>
                    <a:cubicBezTo>
                      <a:pt x="1384300" y="891212"/>
                      <a:pt x="1276350" y="283199"/>
                      <a:pt x="1524000" y="100637"/>
                    </a:cubicBezTo>
                    <a:cubicBezTo>
                      <a:pt x="1771650" y="-81925"/>
                      <a:pt x="2405063" y="38725"/>
                      <a:pt x="2743200" y="43487"/>
                    </a:cubicBezTo>
                    <a:cubicBezTo>
                      <a:pt x="3081337" y="48249"/>
                      <a:pt x="3219450" y="76824"/>
                      <a:pt x="3552825" y="129212"/>
                    </a:cubicBezTo>
                    <a:cubicBezTo>
                      <a:pt x="3886200" y="181599"/>
                      <a:pt x="4460875" y="222875"/>
                      <a:pt x="4743450" y="357812"/>
                    </a:cubicBezTo>
                    <a:cubicBezTo>
                      <a:pt x="5026025" y="492749"/>
                      <a:pt x="5094288" y="622924"/>
                      <a:pt x="5248275" y="938837"/>
                    </a:cubicBezTo>
                    <a:cubicBezTo>
                      <a:pt x="5402263" y="1254749"/>
                      <a:pt x="5580063" y="1923087"/>
                      <a:pt x="5667375" y="2253287"/>
                    </a:cubicBezTo>
                    <a:cubicBezTo>
                      <a:pt x="5754688" y="2583487"/>
                      <a:pt x="5746750" y="2758112"/>
                      <a:pt x="5772150" y="2920037"/>
                    </a:cubicBezTo>
                    <a:cubicBezTo>
                      <a:pt x="5797550" y="3081962"/>
                      <a:pt x="5810250" y="3170862"/>
                      <a:pt x="5819775" y="3224837"/>
                    </a:cubicBezTo>
                    <a:cubicBezTo>
                      <a:pt x="5829300" y="3278812"/>
                      <a:pt x="5829300" y="3261349"/>
                      <a:pt x="5829300" y="3243887"/>
                    </a:cubicBezTo>
                  </a:path>
                </a:pathLst>
              </a:custGeom>
              <a:noFill/>
              <a:ln w="25400" cap="flat" cmpd="sng" algn="ctr">
                <a:solidFill>
                  <a:srgbClr val="92D050"/>
                </a:solidFill>
                <a:prstDash val="solid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45" name="フリーフォーム 44"/>
              <p:cNvSpPr/>
              <p:nvPr/>
            </p:nvSpPr>
            <p:spPr>
              <a:xfrm>
                <a:off x="953075" y="1887454"/>
                <a:ext cx="7439907" cy="3303998"/>
              </a:xfrm>
              <a:custGeom>
                <a:avLst/>
                <a:gdLst>
                  <a:gd name="connsiteX0" fmla="*/ 0 w 7439025"/>
                  <a:gd name="connsiteY0" fmla="*/ 121520 h 3302870"/>
                  <a:gd name="connsiteX1" fmla="*/ 314325 w 7439025"/>
                  <a:gd name="connsiteY1" fmla="*/ 35795 h 3302870"/>
                  <a:gd name="connsiteX2" fmla="*/ 704850 w 7439025"/>
                  <a:gd name="connsiteY2" fmla="*/ 26270 h 3302870"/>
                  <a:gd name="connsiteX3" fmla="*/ 5010150 w 7439025"/>
                  <a:gd name="connsiteY3" fmla="*/ 16745 h 3302870"/>
                  <a:gd name="connsiteX4" fmla="*/ 6200775 w 7439025"/>
                  <a:gd name="connsiteY4" fmla="*/ 273920 h 3302870"/>
                  <a:gd name="connsiteX5" fmla="*/ 6934200 w 7439025"/>
                  <a:gd name="connsiteY5" fmla="*/ 1378820 h 3302870"/>
                  <a:gd name="connsiteX6" fmla="*/ 7439025 w 7439025"/>
                  <a:gd name="connsiteY6" fmla="*/ 3302870 h 33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39025" h="3302870">
                    <a:moveTo>
                      <a:pt x="0" y="121520"/>
                    </a:moveTo>
                    <a:cubicBezTo>
                      <a:pt x="98425" y="86595"/>
                      <a:pt x="196850" y="51670"/>
                      <a:pt x="314325" y="35795"/>
                    </a:cubicBezTo>
                    <a:cubicBezTo>
                      <a:pt x="431800" y="19920"/>
                      <a:pt x="704850" y="26270"/>
                      <a:pt x="704850" y="26270"/>
                    </a:cubicBezTo>
                    <a:cubicBezTo>
                      <a:pt x="1487487" y="23095"/>
                      <a:pt x="4094163" y="-24530"/>
                      <a:pt x="5010150" y="16745"/>
                    </a:cubicBezTo>
                    <a:cubicBezTo>
                      <a:pt x="5926137" y="58020"/>
                      <a:pt x="5880100" y="46907"/>
                      <a:pt x="6200775" y="273920"/>
                    </a:cubicBezTo>
                    <a:cubicBezTo>
                      <a:pt x="6521450" y="500933"/>
                      <a:pt x="6727825" y="873995"/>
                      <a:pt x="6934200" y="1378820"/>
                    </a:cubicBezTo>
                    <a:cubicBezTo>
                      <a:pt x="7140575" y="1883645"/>
                      <a:pt x="7289800" y="2593257"/>
                      <a:pt x="7439025" y="3302870"/>
                    </a:cubicBezTo>
                  </a:path>
                </a:pathLst>
              </a:custGeom>
              <a:noFill/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cxnSp>
          <p:nvCxnSpPr>
            <p:cNvPr id="33" name="直線矢印コネクタ 32"/>
            <p:cNvCxnSpPr>
              <a:stCxn id="31" idx="1"/>
              <a:endCxn id="36" idx="6"/>
            </p:cNvCxnSpPr>
            <p:nvPr/>
          </p:nvCxnSpPr>
          <p:spPr>
            <a:xfrm flipH="1" flipV="1">
              <a:off x="2220296" y="4591586"/>
              <a:ext cx="1053542" cy="1788043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</p:grpSp>
      <p:sp>
        <p:nvSpPr>
          <p:cNvPr id="3" name="動作設定ボタン : ビデオ 2">
            <a:hlinkClick r:id="rId6" action="ppaction://hlinkfile" highlightClick="1"/>
          </p:cNvPr>
          <p:cNvSpPr/>
          <p:nvPr/>
        </p:nvSpPr>
        <p:spPr>
          <a:xfrm>
            <a:off x="3965131" y="3323379"/>
            <a:ext cx="375756" cy="328835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807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0"/>
          <p:cNvSpPr txBox="1">
            <a:spLocks noChangeArrowheads="1"/>
          </p:cNvSpPr>
          <p:nvPr/>
        </p:nvSpPr>
        <p:spPr bwMode="auto">
          <a:xfrm>
            <a:off x="5340185" y="6204544"/>
            <a:ext cx="2021195" cy="1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638" tIns="7975" rIns="66638" bIns="7975"/>
          <a:lstStyle>
            <a:lvl1pPr defTabSz="795338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kumimoji="1" sz="31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795338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7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795338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795338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795338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795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795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795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795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>
              <a:lnSpc>
                <a:spcPct val="84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0" lang="ja-JP" altLang="ja-JP" sz="700">
              <a:effectLst/>
              <a:latin typeface="Arial" charset="0"/>
              <a:ea typeface="ＭＳ 明朝" pitchFamily="17" charset="-128"/>
            </a:endParaRPr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5340185" y="5101662"/>
            <a:ext cx="2021195" cy="1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638" tIns="7975" rIns="66638" bIns="7975"/>
          <a:lstStyle>
            <a:lvl1pPr defTabSz="795338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kumimoji="1" sz="31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795338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7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795338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795338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795338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795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795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795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795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>
              <a:lnSpc>
                <a:spcPct val="84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0" lang="ja-JP" altLang="ja-JP" sz="700">
              <a:effectLst/>
              <a:latin typeface="Arial" charset="0"/>
              <a:ea typeface="ＭＳ 明朝" pitchFamily="17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96780" y="786954"/>
            <a:ext cx="1278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600" dirty="0">
                <a:solidFill>
                  <a:prstClr val="black"/>
                </a:solidFill>
                <a:effectLst/>
                <a:latin typeface="Calibri"/>
                <a:ea typeface="ＭＳ Ｐゴシック"/>
              </a:rPr>
              <a:t>&gt;SIR in HAST </a:t>
            </a:r>
            <a:endParaRPr lang="ja-JP" altLang="en-US" sz="1600" dirty="0">
              <a:solidFill>
                <a:prstClr val="black"/>
              </a:solidFill>
              <a:effectLst/>
              <a:latin typeface="Calibri"/>
              <a:ea typeface="ＭＳ Ｐゴシック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08948" y="764704"/>
            <a:ext cx="4900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600" dirty="0">
                <a:solidFill>
                  <a:prstClr val="black"/>
                </a:solidFill>
                <a:effectLst/>
                <a:latin typeface="Calibri"/>
                <a:ea typeface="ＭＳ Ｐゴシック"/>
              </a:rPr>
              <a:t>(HAST: </a:t>
            </a:r>
            <a:r>
              <a:rPr lang="en-US" altLang="ja-JP" sz="1600" dirty="0">
                <a:solidFill>
                  <a:srgbClr val="FF0000"/>
                </a:solidFill>
                <a:effectLst/>
                <a:latin typeface="Calibri"/>
                <a:ea typeface="ＭＳ Ｐゴシック"/>
              </a:rPr>
              <a:t>110C</a:t>
            </a:r>
            <a:r>
              <a:rPr lang="en-US" altLang="ja-JP" sz="1600" baseline="30000" dirty="0">
                <a:solidFill>
                  <a:srgbClr val="FF0000"/>
                </a:solidFill>
                <a:effectLst/>
                <a:latin typeface="Calibri"/>
                <a:ea typeface="ＭＳ Ｐゴシック"/>
              </a:rPr>
              <a:t>O</a:t>
            </a:r>
            <a:r>
              <a:rPr lang="en-US" altLang="ja-JP" sz="1600" dirty="0">
                <a:solidFill>
                  <a:srgbClr val="FF0000"/>
                </a:solidFill>
                <a:effectLst/>
                <a:latin typeface="Calibri"/>
                <a:ea typeface="ＭＳ Ｐゴシック"/>
              </a:rPr>
              <a:t>, 85%RH</a:t>
            </a:r>
            <a:r>
              <a:rPr lang="en-US" altLang="ja-JP" sz="1600" dirty="0">
                <a:solidFill>
                  <a:prstClr val="black"/>
                </a:solidFill>
                <a:effectLst/>
                <a:latin typeface="Calibri"/>
                <a:ea typeface="ＭＳ Ｐゴシック"/>
              </a:rPr>
              <a:t>, DC50V</a:t>
            </a:r>
            <a:r>
              <a:rPr lang="ja-JP" altLang="en-US" sz="1600" dirty="0">
                <a:solidFill>
                  <a:prstClr val="black"/>
                </a:solidFill>
                <a:effectLst/>
                <a:latin typeface="Calibri"/>
                <a:ea typeface="ＭＳ Ｐゴシック"/>
              </a:rPr>
              <a:t> </a:t>
            </a:r>
            <a:r>
              <a:rPr lang="en-US" altLang="ja-JP" sz="1600" dirty="0">
                <a:solidFill>
                  <a:prstClr val="black"/>
                </a:solidFill>
                <a:effectLst/>
                <a:latin typeface="Calibri"/>
                <a:ea typeface="ＭＳ Ｐゴシック"/>
              </a:rPr>
              <a:t>applied in IPC-B-24 board) </a:t>
            </a:r>
            <a:endParaRPr lang="ja-JP" altLang="en-US" sz="1600" dirty="0">
              <a:solidFill>
                <a:prstClr val="black"/>
              </a:solidFill>
              <a:effectLst/>
              <a:latin typeface="Calibri"/>
              <a:ea typeface="ＭＳ Ｐゴシック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48544" y="5301208"/>
            <a:ext cx="835292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Excessive volume of activation agent  → Deterioration of electrical (SIR/EM) and chemical (corrosion) reliability.</a:t>
            </a: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Flux residue from 72M series ensures high reliability even under HAST environment as shown above.</a:t>
            </a:r>
            <a:endParaRPr lang="ja-JP" altLang="en-US" sz="1400" dirty="0">
              <a:solidFill>
                <a:prstClr val="black"/>
              </a:solidFill>
              <a:effectLst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840322" y="1628800"/>
            <a:ext cx="8323377" cy="3600400"/>
            <a:chOff x="796780" y="1844824"/>
            <a:chExt cx="7324572" cy="3168352"/>
          </a:xfrm>
        </p:grpSpPr>
        <p:graphicFrame>
          <p:nvGraphicFramePr>
            <p:cNvPr id="5" name="グラフ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87148089"/>
                </p:ext>
              </p:extLst>
            </p:nvPr>
          </p:nvGraphicFramePr>
          <p:xfrm>
            <a:off x="4347355" y="2498392"/>
            <a:ext cx="3578217" cy="25147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6" name="グラフ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39330226"/>
                </p:ext>
              </p:extLst>
            </p:nvPr>
          </p:nvGraphicFramePr>
          <p:xfrm>
            <a:off x="796780" y="2492896"/>
            <a:ext cx="3600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テキスト ボックス 8"/>
            <p:cNvSpPr txBox="1"/>
            <p:nvPr/>
          </p:nvSpPr>
          <p:spPr>
            <a:xfrm>
              <a:off x="6134140" y="4221088"/>
              <a:ext cx="1223696" cy="212942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</a:rPr>
                <a:t>Occurrence</a:t>
              </a:r>
              <a:r>
                <a:rPr kumimoji="0" lang="en-US" altLang="ja-JP" sz="11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</a:rPr>
                <a:t> of EM</a:t>
              </a:r>
              <a:endPara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endParaRPr>
            </a:p>
          </p:txBody>
        </p:sp>
        <p:pic>
          <p:nvPicPr>
            <p:cNvPr id="11" name="図 2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429" r="54700" b="31500"/>
            <a:stretch/>
          </p:blipFill>
          <p:spPr bwMode="auto">
            <a:xfrm>
              <a:off x="3038364" y="1844824"/>
              <a:ext cx="1536646" cy="1248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図 2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428" r="54700" b="31501"/>
            <a:stretch/>
          </p:blipFill>
          <p:spPr bwMode="auto">
            <a:xfrm>
              <a:off x="6595481" y="1850320"/>
              <a:ext cx="1525871" cy="1239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6744018" y="2780928"/>
              <a:ext cx="1223696" cy="226485"/>
            </a:xfrm>
            <a:prstGeom prst="rect">
              <a:avLst/>
            </a:prstGeom>
            <a:solidFill>
              <a:sysClr val="window" lastClr="FFFFFF">
                <a:alpha val="80000"/>
              </a:sysClr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</a:rPr>
                <a:t>Dendrite growth</a:t>
              </a:r>
              <a:endPara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207298" y="2780928"/>
              <a:ext cx="1223696" cy="226485"/>
            </a:xfrm>
            <a:prstGeom prst="rect">
              <a:avLst/>
            </a:prstGeom>
            <a:solidFill>
              <a:sysClr val="window" lastClr="FFFFFF">
                <a:alpha val="80000"/>
              </a:sysClr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</a:rPr>
                <a:t>No </a:t>
              </a:r>
              <a:r>
                <a:rPr kumimoji="0" lang="en-US" altLang="ja-JP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</a:rPr>
                <a:t>electromigration</a:t>
              </a:r>
              <a:endPara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endParaRPr>
            </a:p>
          </p:txBody>
        </p:sp>
      </p:grpSp>
      <p:sp>
        <p:nvSpPr>
          <p:cNvPr id="16" name="円/楕円 15"/>
          <p:cNvSpPr/>
          <p:nvPr/>
        </p:nvSpPr>
        <p:spPr>
          <a:xfrm>
            <a:off x="8049344" y="1822062"/>
            <a:ext cx="792088" cy="720080"/>
          </a:xfrm>
          <a:prstGeom prst="ellipse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タイトル 1"/>
          <p:cNvSpPr>
            <a:spLocks noGrp="1"/>
          </p:cNvSpPr>
          <p:nvPr>
            <p:ph type="title"/>
          </p:nvPr>
        </p:nvSpPr>
        <p:spPr>
          <a:xfrm>
            <a:off x="776288" y="0"/>
            <a:ext cx="8353425" cy="620713"/>
          </a:xfrm>
        </p:spPr>
        <p:txBody>
          <a:bodyPr/>
          <a:lstStyle/>
          <a:p>
            <a:r>
              <a:rPr lang="en-US" altLang="ja-JP" dirty="0"/>
              <a:t>Flux Cored Wire Solder 72M series</a:t>
            </a:r>
            <a:endParaRPr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810585" y="1088410"/>
            <a:ext cx="65186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>
                <a:effectLst/>
              </a:rPr>
              <a:t>(</a:t>
            </a:r>
            <a:r>
              <a:rPr lang="en-US" altLang="ja-JP" sz="1400" b="1" u="sng" dirty="0">
                <a:effectLst/>
              </a:rPr>
              <a:t>H</a:t>
            </a:r>
            <a:r>
              <a:rPr lang="en-US" altLang="ja-JP" sz="1400" dirty="0">
                <a:effectLst/>
              </a:rPr>
              <a:t>ighly </a:t>
            </a:r>
            <a:r>
              <a:rPr lang="en-US" altLang="ja-JP" sz="1400" b="1" u="sng" dirty="0">
                <a:effectLst/>
              </a:rPr>
              <a:t>A</a:t>
            </a:r>
            <a:r>
              <a:rPr lang="en-US" altLang="ja-JP" sz="1400" dirty="0">
                <a:effectLst/>
              </a:rPr>
              <a:t>ccelerated temperature and humidity </a:t>
            </a:r>
            <a:r>
              <a:rPr lang="en-US" altLang="ja-JP" sz="1400" b="1" u="sng" dirty="0">
                <a:effectLst/>
              </a:rPr>
              <a:t>S</a:t>
            </a:r>
            <a:r>
              <a:rPr lang="en-US" altLang="ja-JP" sz="1400" dirty="0">
                <a:effectLst/>
              </a:rPr>
              <a:t>tress </a:t>
            </a:r>
            <a:r>
              <a:rPr lang="en-US" altLang="ja-JP" sz="1400" b="1" u="sng" dirty="0">
                <a:effectLst/>
              </a:rPr>
              <a:t>T</a:t>
            </a:r>
            <a:r>
              <a:rPr lang="en-US" altLang="ja-JP" sz="1400" dirty="0">
                <a:effectLst/>
              </a:rPr>
              <a:t>est) by</a:t>
            </a:r>
            <a:r>
              <a:rPr lang="ja-JP" altLang="en-US" sz="1400" dirty="0">
                <a:effectLst/>
              </a:rPr>
              <a:t> </a:t>
            </a:r>
            <a:r>
              <a:rPr lang="en-US" altLang="ja-JP" sz="1400" dirty="0">
                <a:effectLst/>
              </a:rPr>
              <a:t>IEC 68-2-66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1026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0"/>
          <p:cNvSpPr txBox="1">
            <a:spLocks noChangeArrowheads="1"/>
          </p:cNvSpPr>
          <p:nvPr/>
        </p:nvSpPr>
        <p:spPr bwMode="auto">
          <a:xfrm>
            <a:off x="4404081" y="6204544"/>
            <a:ext cx="2021195" cy="1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638" tIns="7975" rIns="66638" bIns="7975"/>
          <a:lstStyle>
            <a:lvl1pPr defTabSz="795338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kumimoji="1" sz="31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795338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7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795338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795338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795338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795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795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795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795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>
              <a:lnSpc>
                <a:spcPct val="84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0" lang="ja-JP" altLang="ja-JP" sz="700">
              <a:effectLst/>
              <a:latin typeface="Arial" charset="0"/>
              <a:ea typeface="ＭＳ 明朝" pitchFamily="17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53125" y="2393196"/>
            <a:ext cx="1222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800" dirty="0">
                <a:solidFill>
                  <a:prstClr val="white"/>
                </a:solidFill>
                <a:effectLst/>
                <a:latin typeface="Calibri"/>
                <a:ea typeface="ＭＳ Ｐゴシック"/>
              </a:rPr>
              <a:t>未溶融</a:t>
            </a:r>
          </a:p>
        </p:txBody>
      </p:sp>
      <p:pic>
        <p:nvPicPr>
          <p:cNvPr id="6" name="Picture 33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94" y="2631405"/>
            <a:ext cx="136207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4" descr="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94" y="1629693"/>
            <a:ext cx="13398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7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632" y="1636043"/>
            <a:ext cx="133985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8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557" y="2636963"/>
            <a:ext cx="1358900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1" descr="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257" y="1628105"/>
            <a:ext cx="133985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2" descr="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257" y="2631405"/>
            <a:ext cx="133985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線コネクタ 2"/>
          <p:cNvCxnSpPr>
            <a:cxnSpLocks noChangeShapeType="1"/>
          </p:cNvCxnSpPr>
          <p:nvPr/>
        </p:nvCxnSpPr>
        <p:spPr bwMode="auto">
          <a:xfrm>
            <a:off x="887532" y="2713955"/>
            <a:ext cx="3904303" cy="0"/>
          </a:xfrm>
          <a:prstGeom prst="line">
            <a:avLst/>
          </a:prstGeom>
          <a:noFill/>
          <a:ln w="9525" algn="ctr">
            <a:solidFill>
              <a:sysClr val="window" lastClr="FFFF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直線コネクタ 4"/>
          <p:cNvCxnSpPr>
            <a:cxnSpLocks noChangeShapeType="1"/>
          </p:cNvCxnSpPr>
          <p:nvPr/>
        </p:nvCxnSpPr>
        <p:spPr bwMode="auto">
          <a:xfrm>
            <a:off x="2230557" y="2820318"/>
            <a:ext cx="1068387" cy="0"/>
          </a:xfrm>
          <a:prstGeom prst="line">
            <a:avLst/>
          </a:prstGeom>
          <a:noFill/>
          <a:ln w="9525" algn="ctr">
            <a:solidFill>
              <a:sysClr val="window" lastClr="FFFF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直線コネクタ 109"/>
          <p:cNvCxnSpPr>
            <a:cxnSpLocks noChangeShapeType="1"/>
          </p:cNvCxnSpPr>
          <p:nvPr/>
        </p:nvCxnSpPr>
        <p:spPr bwMode="auto">
          <a:xfrm>
            <a:off x="3574844" y="2770313"/>
            <a:ext cx="1068388" cy="0"/>
          </a:xfrm>
          <a:prstGeom prst="line">
            <a:avLst/>
          </a:prstGeom>
          <a:noFill/>
          <a:ln w="9525" algn="ctr">
            <a:solidFill>
              <a:sysClr val="window" lastClr="FFFF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Line 87"/>
          <p:cNvSpPr>
            <a:spLocks noChangeShapeType="1"/>
          </p:cNvSpPr>
          <p:nvPr/>
        </p:nvSpPr>
        <p:spPr bwMode="auto">
          <a:xfrm flipV="1">
            <a:off x="4187619" y="2760788"/>
            <a:ext cx="0" cy="395287"/>
          </a:xfrm>
          <a:prstGeom prst="line">
            <a:avLst/>
          </a:prstGeom>
          <a:noFill/>
          <a:ln w="9525">
            <a:solidFill>
              <a:sysClr val="window" lastClr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</a:endParaRPr>
          </a:p>
        </p:txBody>
      </p:sp>
      <p:sp>
        <p:nvSpPr>
          <p:cNvPr id="16" name="Line 88"/>
          <p:cNvSpPr>
            <a:spLocks noChangeShapeType="1"/>
          </p:cNvSpPr>
          <p:nvPr/>
        </p:nvSpPr>
        <p:spPr bwMode="auto">
          <a:xfrm>
            <a:off x="4210169" y="2564730"/>
            <a:ext cx="0" cy="144463"/>
          </a:xfrm>
          <a:prstGeom prst="line">
            <a:avLst/>
          </a:prstGeom>
          <a:noFill/>
          <a:ln w="9525">
            <a:solidFill>
              <a:sysClr val="window" lastClr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</a:endParaRPr>
          </a:p>
        </p:txBody>
      </p:sp>
      <p:sp>
        <p:nvSpPr>
          <p:cNvPr id="17" name="Text Box 95"/>
          <p:cNvSpPr txBox="1">
            <a:spLocks noChangeArrowheads="1"/>
          </p:cNvSpPr>
          <p:nvPr/>
        </p:nvSpPr>
        <p:spPr bwMode="auto">
          <a:xfrm>
            <a:off x="3900282" y="3170363"/>
            <a:ext cx="5746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16.8% </a:t>
            </a:r>
          </a:p>
        </p:txBody>
      </p:sp>
      <p:sp>
        <p:nvSpPr>
          <p:cNvPr id="18" name="Line 91"/>
          <p:cNvSpPr>
            <a:spLocks noChangeShapeType="1"/>
          </p:cNvSpPr>
          <p:nvPr/>
        </p:nvSpPr>
        <p:spPr bwMode="auto">
          <a:xfrm>
            <a:off x="2822694" y="2571080"/>
            <a:ext cx="0" cy="144463"/>
          </a:xfrm>
          <a:prstGeom prst="line">
            <a:avLst/>
          </a:prstGeom>
          <a:noFill/>
          <a:ln w="9525">
            <a:solidFill>
              <a:sysClr val="window" lastClr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</a:endParaRPr>
          </a:p>
        </p:txBody>
      </p:sp>
      <p:sp>
        <p:nvSpPr>
          <p:cNvPr id="19" name="Line 94"/>
          <p:cNvSpPr>
            <a:spLocks noChangeShapeType="1"/>
          </p:cNvSpPr>
          <p:nvPr/>
        </p:nvSpPr>
        <p:spPr bwMode="auto">
          <a:xfrm flipV="1">
            <a:off x="2822694" y="2840955"/>
            <a:ext cx="0" cy="395288"/>
          </a:xfrm>
          <a:prstGeom prst="line">
            <a:avLst/>
          </a:prstGeom>
          <a:noFill/>
          <a:ln w="9525">
            <a:solidFill>
              <a:sysClr val="window" lastClr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</a:endParaRPr>
          </a:p>
        </p:txBody>
      </p:sp>
      <p:sp>
        <p:nvSpPr>
          <p:cNvPr id="20" name="Text Box 97"/>
          <p:cNvSpPr txBox="1">
            <a:spLocks noChangeArrowheads="1"/>
          </p:cNvSpPr>
          <p:nvPr/>
        </p:nvSpPr>
        <p:spPr bwMode="auto">
          <a:xfrm>
            <a:off x="2530594" y="3220368"/>
            <a:ext cx="576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50.5% </a:t>
            </a:r>
          </a:p>
        </p:txBody>
      </p:sp>
      <p:graphicFrame>
        <p:nvGraphicFramePr>
          <p:cNvPr id="21" name="Group 2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410174"/>
              </p:ext>
            </p:extLst>
          </p:nvPr>
        </p:nvGraphicFramePr>
        <p:xfrm>
          <a:off x="620832" y="1340768"/>
          <a:ext cx="4046664" cy="2374901"/>
        </p:xfrm>
        <a:graphic>
          <a:graphicData uri="http://schemas.openxmlformats.org/drawingml/2006/table">
            <a:tbl>
              <a:tblPr/>
              <a:tblGrid>
                <a:gridCol w="1354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246">
                <a:tc>
                  <a:txBody>
                    <a:bodyPr/>
                    <a:lstStyle>
                      <a:lvl1pPr marL="0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71373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42746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14120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85493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56866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28239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99612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70986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8874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初期</a:t>
                      </a:r>
                    </a:p>
                  </a:txBody>
                  <a:tcPr marL="91451" marR="91451" marT="45715" marB="45715" anchor="ctr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>
                      <a:lvl1pPr marL="0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71373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42746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14120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85493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56866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28239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99612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70986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8874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S3X (SAC305)</a:t>
                      </a:r>
                    </a:p>
                  </a:txBody>
                  <a:tcPr marL="91451" marR="91451" marT="45715" marB="45715" anchor="ctr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>
                      <a:lvl1pPr marL="0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71373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42746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14120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85493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56866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28239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99612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70986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8874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S03X7Ca</a:t>
                      </a:r>
                    </a:p>
                  </a:txBody>
                  <a:tcPr marL="91451" marR="91451" marT="45715" marB="45715" anchor="ctr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0415">
                <a:tc>
                  <a:txBody>
                    <a:bodyPr/>
                    <a:lstStyle>
                      <a:lvl1pPr marL="0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71373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42746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14120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85493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56866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28239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99612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70986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8874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51" marR="91451" marT="45715" marB="45715" anchor="ctr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71373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42746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14120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85493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56866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28239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99612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70986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8874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51" marR="91451" marT="45715" marB="45715" anchor="ctr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71373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42746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14120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85493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56866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28239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99612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70986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8874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51" marR="91451" marT="45715" marB="45715" anchor="ctr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5240">
                <a:tc>
                  <a:txBody>
                    <a:bodyPr/>
                    <a:lstStyle>
                      <a:lvl1pPr marL="0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71373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42746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14120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85493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56866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28239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99612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70986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8874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51" marR="91451" marT="45715" marB="45715" anchor="ctr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71373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42746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14120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85493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56866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28239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99612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70986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8874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51" marR="91451" marT="45715" marB="45715" anchor="ctr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71373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42746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14120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85493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56866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28239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99612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70986" algn="l" defTabSz="942746" rtl="0" eaLnBrk="1" latinLnBrk="0" hangingPunct="1">
                        <a:defRPr kumimoji="1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8874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51" marR="91451" marT="45715" marB="45715" anchor="ctr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Text Box 339"/>
          <p:cNvSpPr txBox="1">
            <a:spLocks noChangeArrowheads="1"/>
          </p:cNvSpPr>
          <p:nvPr/>
        </p:nvSpPr>
        <p:spPr bwMode="auto">
          <a:xfrm>
            <a:off x="272480" y="764704"/>
            <a:ext cx="60740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■</a:t>
            </a: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　</a:t>
            </a: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Anti-erosion technology </a:t>
            </a: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S03X7Ca-72M (Sn 0.3Ag 0.7Cu 0.03Co + </a:t>
            </a: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charset="-128"/>
              </a:rPr>
              <a:t>a</a:t>
            </a: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) </a:t>
            </a: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　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7188784" y="4330265"/>
            <a:ext cx="1054461" cy="1036439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7188849" y="5774028"/>
            <a:ext cx="1054461" cy="460375"/>
          </a:xfrm>
          <a:prstGeom prst="rect">
            <a:avLst/>
          </a:prstGeom>
          <a:solidFill>
            <a:srgbClr val="0000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7186698" y="5367936"/>
            <a:ext cx="1054461" cy="407988"/>
          </a:xfrm>
          <a:prstGeom prst="rect">
            <a:avLst/>
          </a:prstGeom>
          <a:gradFill>
            <a:gsLst>
              <a:gs pos="0">
                <a:srgbClr val="CC00FF"/>
              </a:gs>
              <a:gs pos="100000">
                <a:srgbClr val="0000FF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5" name="下矢印 24"/>
          <p:cNvSpPr/>
          <p:nvPr/>
        </p:nvSpPr>
        <p:spPr>
          <a:xfrm rot="10800000">
            <a:off x="7391357" y="5551941"/>
            <a:ext cx="669431" cy="428302"/>
          </a:xfrm>
          <a:prstGeom prst="downArrow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430422" y="4445746"/>
            <a:ext cx="6864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100" dirty="0">
                <a:solidFill>
                  <a:schemeClr val="bg1"/>
                </a:solidFill>
                <a:effectLst/>
                <a:latin typeface="Calibri"/>
                <a:ea typeface="ＭＳ Ｐゴシック"/>
              </a:rPr>
              <a:t>Melted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100" dirty="0">
                <a:solidFill>
                  <a:schemeClr val="bg1"/>
                </a:solidFill>
                <a:effectLst/>
                <a:latin typeface="Calibri"/>
                <a:ea typeface="ＭＳ Ｐゴシック"/>
              </a:rPr>
              <a:t>SAC305  </a:t>
            </a:r>
            <a:endParaRPr lang="ja-JP" altLang="en-US" sz="1100" dirty="0">
              <a:solidFill>
                <a:schemeClr val="bg1"/>
              </a:solidFill>
              <a:effectLst/>
              <a:latin typeface="Calibri"/>
              <a:ea typeface="ＭＳ Ｐゴシック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8337376" y="4320433"/>
            <a:ext cx="1054461" cy="1036439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8337441" y="5764196"/>
            <a:ext cx="1054461" cy="460375"/>
          </a:xfrm>
          <a:prstGeom prst="rect">
            <a:avLst/>
          </a:prstGeom>
          <a:solidFill>
            <a:srgbClr val="0000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8337441" y="5506048"/>
            <a:ext cx="1054461" cy="260044"/>
          </a:xfrm>
          <a:prstGeom prst="rect">
            <a:avLst/>
          </a:prstGeom>
          <a:gradFill>
            <a:gsLst>
              <a:gs pos="0">
                <a:srgbClr val="CC00FF"/>
              </a:gs>
              <a:gs pos="100000">
                <a:srgbClr val="0000FF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0" name="下矢印 29"/>
          <p:cNvSpPr/>
          <p:nvPr/>
        </p:nvSpPr>
        <p:spPr>
          <a:xfrm rot="10800000">
            <a:off x="8738239" y="5703010"/>
            <a:ext cx="252733" cy="161699"/>
          </a:xfrm>
          <a:prstGeom prst="downArrow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563448" y="4435914"/>
            <a:ext cx="68159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100" dirty="0">
                <a:solidFill>
                  <a:schemeClr val="bg1"/>
                </a:solidFill>
                <a:effectLst/>
                <a:latin typeface="Calibri"/>
                <a:ea typeface="ＭＳ Ｐゴシック"/>
              </a:rPr>
              <a:t>Melted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100" dirty="0">
                <a:solidFill>
                  <a:schemeClr val="bg1"/>
                </a:solidFill>
                <a:effectLst/>
                <a:latin typeface="Calibri"/>
                <a:ea typeface="ＭＳ Ｐゴシック"/>
              </a:rPr>
              <a:t>S03X7Ca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100" dirty="0">
                <a:solidFill>
                  <a:schemeClr val="bg1"/>
                </a:solidFill>
                <a:effectLst/>
                <a:latin typeface="Calibri"/>
                <a:ea typeface="ＭＳ Ｐゴシック"/>
              </a:rPr>
              <a:t>with Co </a:t>
            </a:r>
            <a:endParaRPr lang="ja-JP" altLang="en-US" sz="1100" dirty="0">
              <a:solidFill>
                <a:schemeClr val="bg1"/>
              </a:solidFill>
              <a:effectLst/>
              <a:latin typeface="Calibri"/>
              <a:ea typeface="ＭＳ Ｐゴシック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8337376" y="5316846"/>
            <a:ext cx="1054461" cy="189202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 flipV="1">
            <a:off x="7391357" y="5161432"/>
            <a:ext cx="231643" cy="220519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</a:ln>
          <a:effectLst/>
        </p:spPr>
      </p:cxnSp>
      <p:sp>
        <p:nvSpPr>
          <p:cNvPr id="34" name="テキスト ボックス 33"/>
          <p:cNvSpPr txBox="1"/>
          <p:nvPr/>
        </p:nvSpPr>
        <p:spPr>
          <a:xfrm>
            <a:off x="7562988" y="5030627"/>
            <a:ext cx="5325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100" dirty="0">
                <a:solidFill>
                  <a:schemeClr val="bg1"/>
                </a:solidFill>
                <a:effectLst/>
                <a:latin typeface="Calibri"/>
                <a:ea typeface="ＭＳ Ｐゴシック"/>
              </a:rPr>
              <a:t>Sn-Fe </a:t>
            </a:r>
            <a:endParaRPr lang="ja-JP" altLang="en-US" sz="1100" dirty="0">
              <a:solidFill>
                <a:schemeClr val="bg1"/>
              </a:solidFill>
              <a:effectLst/>
              <a:latin typeface="Calibri"/>
              <a:ea typeface="ＭＳ Ｐゴシック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8316832" y="5275718"/>
            <a:ext cx="10110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100" dirty="0">
                <a:solidFill>
                  <a:prstClr val="black"/>
                </a:solidFill>
                <a:effectLst/>
                <a:latin typeface="Calibri"/>
                <a:ea typeface="ＭＳ Ｐゴシック"/>
              </a:rPr>
              <a:t>Sn-Co-Fe / Sn-Co </a:t>
            </a:r>
            <a:endParaRPr lang="ja-JP" altLang="en-US" sz="1100" dirty="0">
              <a:solidFill>
                <a:prstClr val="black"/>
              </a:solidFill>
              <a:effectLst/>
              <a:latin typeface="Calibri"/>
              <a:ea typeface="ＭＳ Ｐゴシック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406614" y="5972603"/>
            <a:ext cx="7601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900" dirty="0">
                <a:solidFill>
                  <a:schemeClr val="bg1"/>
                </a:solidFill>
                <a:effectLst/>
                <a:latin typeface="Calibri"/>
                <a:ea typeface="ＭＳ Ｐゴシック"/>
              </a:rPr>
              <a:t>Fe diffusion </a:t>
            </a:r>
            <a:endParaRPr lang="ja-JP" altLang="en-US" sz="900" dirty="0">
              <a:solidFill>
                <a:schemeClr val="bg1"/>
              </a:solidFill>
              <a:effectLst/>
              <a:latin typeface="Calibri"/>
              <a:ea typeface="ＭＳ Ｐゴシック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461438" y="5889801"/>
            <a:ext cx="9605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900" dirty="0">
                <a:solidFill>
                  <a:schemeClr val="bg1"/>
                </a:solidFill>
                <a:effectLst/>
                <a:latin typeface="Calibri"/>
                <a:ea typeface="ＭＳ Ｐゴシック"/>
              </a:rPr>
              <a:t>Fe diffusion less </a:t>
            </a:r>
            <a:endParaRPr lang="ja-JP" altLang="en-US" sz="900" dirty="0">
              <a:solidFill>
                <a:schemeClr val="bg1"/>
              </a:solidFill>
              <a:effectLst/>
              <a:latin typeface="Calibri"/>
              <a:ea typeface="ＭＳ Ｐゴシック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254724" y="3964994"/>
            <a:ext cx="2162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000" dirty="0">
                <a:solidFill>
                  <a:prstClr val="black"/>
                </a:solidFill>
                <a:effectLst/>
                <a:latin typeface="Calibri"/>
                <a:ea typeface="ＭＳ Ｐゴシック"/>
              </a:rPr>
              <a:t>Schematic view of  reaction between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000" dirty="0">
                <a:solidFill>
                  <a:prstClr val="black"/>
                </a:solidFill>
                <a:effectLst/>
                <a:latin typeface="Calibri"/>
                <a:ea typeface="ＭＳ Ｐゴシック"/>
              </a:rPr>
              <a:t>iron tip and melted solder</a:t>
            </a:r>
            <a:endParaRPr lang="ja-JP" altLang="en-US" sz="1000" dirty="0">
              <a:solidFill>
                <a:prstClr val="black"/>
              </a:solidFill>
              <a:effectLst/>
              <a:latin typeface="Calibri"/>
              <a:ea typeface="ＭＳ Ｐゴシック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781072" y="3702175"/>
            <a:ext cx="10134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900" dirty="0">
                <a:solidFill>
                  <a:prstClr val="black"/>
                </a:solidFill>
                <a:effectLst/>
                <a:latin typeface="Calibri"/>
                <a:ea typeface="ＭＳ Ｐゴシック"/>
              </a:rPr>
              <a:t>After 10000 shots</a:t>
            </a:r>
            <a:endParaRPr lang="ja-JP" altLang="en-US" sz="900" dirty="0">
              <a:solidFill>
                <a:prstClr val="black"/>
              </a:solidFill>
              <a:effectLst/>
              <a:latin typeface="Calibri"/>
              <a:ea typeface="ＭＳ Ｐゴシック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38294" y="2186624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900" dirty="0">
                <a:solidFill>
                  <a:prstClr val="black"/>
                </a:solidFill>
                <a:effectLst/>
                <a:latin typeface="Calibri"/>
                <a:ea typeface="ＭＳ Ｐゴシック"/>
              </a:rPr>
              <a:t>Iron tip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900" dirty="0">
                <a:solidFill>
                  <a:prstClr val="black"/>
                </a:solidFill>
                <a:effectLst/>
                <a:latin typeface="Calibri"/>
                <a:ea typeface="ＭＳ Ｐゴシック"/>
              </a:rPr>
              <a:t>Cross-section</a:t>
            </a:r>
            <a:endParaRPr lang="ja-JP" altLang="en-US" sz="900" dirty="0">
              <a:solidFill>
                <a:prstClr val="black"/>
              </a:solidFill>
              <a:effectLst/>
              <a:latin typeface="Calibri"/>
              <a:ea typeface="ＭＳ Ｐゴシック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924039" y="2823953"/>
            <a:ext cx="3568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900" dirty="0">
                <a:solidFill>
                  <a:prstClr val="black"/>
                </a:solidFill>
                <a:effectLst/>
                <a:latin typeface="Calibri"/>
                <a:ea typeface="ＭＳ Ｐゴシック"/>
              </a:rPr>
              <a:t>Fe</a:t>
            </a:r>
            <a:endParaRPr lang="ja-JP" altLang="en-US" sz="900" dirty="0">
              <a:solidFill>
                <a:prstClr val="black"/>
              </a:solidFill>
              <a:effectLst/>
              <a:latin typeface="Calibri"/>
              <a:ea typeface="ＭＳ Ｐゴシック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560129" y="2996952"/>
            <a:ext cx="3568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900" dirty="0">
                <a:solidFill>
                  <a:prstClr val="black"/>
                </a:solidFill>
                <a:effectLst/>
                <a:latin typeface="Calibri"/>
                <a:ea typeface="ＭＳ Ｐゴシック"/>
              </a:rPr>
              <a:t>Cu </a:t>
            </a:r>
            <a:endParaRPr lang="ja-JP" altLang="en-US" sz="900" dirty="0">
              <a:solidFill>
                <a:prstClr val="black"/>
              </a:solidFill>
              <a:effectLst/>
              <a:latin typeface="Calibri"/>
              <a:ea typeface="ＭＳ Ｐゴシック"/>
            </a:endParaRPr>
          </a:p>
        </p:txBody>
      </p:sp>
      <p:sp>
        <p:nvSpPr>
          <p:cNvPr id="45" name="Rectangle 15"/>
          <p:cNvSpPr>
            <a:spLocks noChangeAspect="1" noChangeArrowheads="1"/>
          </p:cNvSpPr>
          <p:nvPr/>
        </p:nvSpPr>
        <p:spPr bwMode="auto">
          <a:xfrm>
            <a:off x="620832" y="4286274"/>
            <a:ext cx="1819275" cy="1951038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46" name="Rectangle 16"/>
          <p:cNvSpPr>
            <a:spLocks noChangeAspect="1" noChangeArrowheads="1"/>
          </p:cNvSpPr>
          <p:nvPr/>
        </p:nvSpPr>
        <p:spPr bwMode="auto">
          <a:xfrm>
            <a:off x="2517754" y="4287862"/>
            <a:ext cx="4439781" cy="1949450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pic>
        <p:nvPicPr>
          <p:cNvPr id="47" name="Picture 19" descr="SnAgCumix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19" y="4870474"/>
            <a:ext cx="369888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0" descr="SnAgCumix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44" y="4870474"/>
            <a:ext cx="1293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" descr="今回報告1mix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" r="737" b="6000"/>
          <a:stretch>
            <a:fillRect/>
          </a:stretch>
        </p:blipFill>
        <p:spPr bwMode="auto">
          <a:xfrm>
            <a:off x="2952729" y="4870474"/>
            <a:ext cx="1287463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6" descr="今回報告1mixB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5" r="35432" b="20247"/>
          <a:stretch>
            <a:fillRect/>
          </a:stretch>
        </p:blipFill>
        <p:spPr bwMode="auto">
          <a:xfrm>
            <a:off x="2603479" y="4872061"/>
            <a:ext cx="35401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" descr="今回報告1mix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3" t="41245" r="36813" b="29996"/>
          <a:stretch>
            <a:fillRect/>
          </a:stretch>
        </p:blipFill>
        <p:spPr bwMode="auto">
          <a:xfrm>
            <a:off x="5308494" y="4544466"/>
            <a:ext cx="1492250" cy="1620838"/>
          </a:xfrm>
          <a:prstGeom prst="rect">
            <a:avLst/>
          </a:prstGeom>
          <a:noFill/>
          <a:ln w="19050">
            <a:solidFill>
              <a:srgbClr val="008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29"/>
          <p:cNvSpPr>
            <a:spLocks noChangeAspect="1" noChangeArrowheads="1"/>
          </p:cNvSpPr>
          <p:nvPr/>
        </p:nvSpPr>
        <p:spPr bwMode="auto">
          <a:xfrm>
            <a:off x="3427392" y="5391174"/>
            <a:ext cx="260350" cy="325438"/>
          </a:xfrm>
          <a:prstGeom prst="rect">
            <a:avLst/>
          </a:prstGeom>
          <a:noFill/>
          <a:ln w="15875" algn="ctr">
            <a:solidFill>
              <a:srgbClr val="99CC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8000" anchor="ctr"/>
          <a:lstStyle>
            <a:lvl1pPr algn="l" eaLnBrk="0" hangingPunct="0">
              <a:spcBef>
                <a:spcPct val="20000"/>
              </a:spcBef>
              <a:buChar char="•"/>
              <a:defRPr kumimoji="1" sz="3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53" name="Text Box 30"/>
          <p:cNvSpPr txBox="1">
            <a:spLocks noChangeAspect="1" noChangeArrowheads="1"/>
          </p:cNvSpPr>
          <p:nvPr/>
        </p:nvSpPr>
        <p:spPr bwMode="auto">
          <a:xfrm>
            <a:off x="685919" y="4348186"/>
            <a:ext cx="175418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S3X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(Sn  3.0Ag 0.5Cu)</a:t>
            </a:r>
          </a:p>
        </p:txBody>
      </p:sp>
      <p:sp>
        <p:nvSpPr>
          <p:cNvPr id="54" name="Text Box 31"/>
          <p:cNvSpPr txBox="1">
            <a:spLocks noChangeAspect="1" noChangeArrowheads="1"/>
          </p:cNvSpPr>
          <p:nvPr/>
        </p:nvSpPr>
        <p:spPr bwMode="auto">
          <a:xfrm>
            <a:off x="2516231" y="4348186"/>
            <a:ext cx="184014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S03X7Ca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(Sn 0.1Ag 0.7Cu 0.03Co + </a:t>
            </a:r>
            <a:r>
              <a:rPr kumimoji="1" lang="en-US" altLang="ja-JP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 Unicode MS" pitchFamily="50" charset="-128"/>
                <a:cs typeface="Arial Unicode MS" pitchFamily="50" charset="-128"/>
              </a:rPr>
              <a:t>α</a:t>
            </a:r>
            <a:r>
              <a:rPr kumimoji="1" lang="en-US" altLang="ja-JP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)</a:t>
            </a:r>
          </a:p>
        </p:txBody>
      </p:sp>
      <p:sp>
        <p:nvSpPr>
          <p:cNvPr id="55" name="AutoShape 32"/>
          <p:cNvSpPr>
            <a:spLocks noChangeAspect="1" noChangeArrowheads="1"/>
          </p:cNvSpPr>
          <p:nvPr/>
        </p:nvSpPr>
        <p:spPr bwMode="auto">
          <a:xfrm rot="16200000">
            <a:off x="3669858" y="5452126"/>
            <a:ext cx="325438" cy="2413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0000CC"/>
              </a:gs>
              <a:gs pos="100000">
                <a:srgbClr val="00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pic>
        <p:nvPicPr>
          <p:cNvPr id="56" name="Picture 6" descr="今回報告1mixB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96" r="35432" b="61493"/>
          <a:stretch>
            <a:fillRect/>
          </a:stretch>
        </p:blipFill>
        <p:spPr bwMode="auto">
          <a:xfrm>
            <a:off x="4389036" y="5799141"/>
            <a:ext cx="477838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6" descr="今回報告1mixB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95" r="35432" b="50244"/>
          <a:stretch>
            <a:fillRect/>
          </a:stretch>
        </p:blipFill>
        <p:spPr bwMode="auto">
          <a:xfrm>
            <a:off x="4371375" y="4937816"/>
            <a:ext cx="477838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6" descr="今回報告1mixB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9" r="35432" b="82489"/>
          <a:stretch>
            <a:fillRect/>
          </a:stretch>
        </p:blipFill>
        <p:spPr bwMode="auto">
          <a:xfrm>
            <a:off x="4753178" y="4937816"/>
            <a:ext cx="477838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 Box 36"/>
          <p:cNvSpPr txBox="1">
            <a:spLocks noChangeAspect="1" noChangeArrowheads="1"/>
          </p:cNvSpPr>
          <p:nvPr/>
        </p:nvSpPr>
        <p:spPr bwMode="auto">
          <a:xfrm>
            <a:off x="3887767" y="4891111"/>
            <a:ext cx="357188" cy="96838"/>
          </a:xfrm>
          <a:prstGeom prst="rect">
            <a:avLst/>
          </a:prstGeom>
          <a:solidFill>
            <a:srgbClr val="FF00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anchor="ctr"/>
          <a:lstStyle>
            <a:lvl1pPr algn="l" eaLnBrk="0" hangingPunct="0">
              <a:spcBef>
                <a:spcPct val="20000"/>
              </a:spcBef>
              <a:buChar char="•"/>
              <a:defRPr kumimoji="1" sz="3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Solder</a:t>
            </a:r>
          </a:p>
        </p:txBody>
      </p:sp>
      <p:sp>
        <p:nvSpPr>
          <p:cNvPr id="60" name="Text Box 54"/>
          <p:cNvSpPr txBox="1">
            <a:spLocks noChangeAspect="1" noChangeArrowheads="1"/>
          </p:cNvSpPr>
          <p:nvPr/>
        </p:nvSpPr>
        <p:spPr bwMode="auto">
          <a:xfrm>
            <a:off x="1998782" y="4894286"/>
            <a:ext cx="357188" cy="96838"/>
          </a:xfrm>
          <a:prstGeom prst="rect">
            <a:avLst/>
          </a:prstGeom>
          <a:solidFill>
            <a:srgbClr val="FF00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anchor="ctr"/>
          <a:lstStyle>
            <a:lvl1pPr algn="l" eaLnBrk="0" hangingPunct="0">
              <a:spcBef>
                <a:spcPct val="20000"/>
              </a:spcBef>
              <a:buChar char="•"/>
              <a:defRPr kumimoji="1" sz="3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Solder</a:t>
            </a:r>
          </a:p>
        </p:txBody>
      </p:sp>
      <p:sp>
        <p:nvSpPr>
          <p:cNvPr id="61" name="Text Box 56"/>
          <p:cNvSpPr txBox="1">
            <a:spLocks noChangeAspect="1" noChangeArrowheads="1"/>
          </p:cNvSpPr>
          <p:nvPr/>
        </p:nvSpPr>
        <p:spPr bwMode="auto">
          <a:xfrm>
            <a:off x="1314491" y="5918224"/>
            <a:ext cx="6747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Iron tip (Fe)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72480" y="3913311"/>
            <a:ext cx="4426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400" dirty="0">
                <a:solidFill>
                  <a:prstClr val="black"/>
                </a:solidFill>
                <a:effectLst/>
                <a:latin typeface="Calibri"/>
                <a:ea typeface="ＭＳ Ｐゴシック"/>
              </a:rPr>
              <a:t>&gt;EMPA analysis of boundaries between solder and iron tip </a:t>
            </a:r>
            <a:endParaRPr lang="ja-JP" altLang="en-US" sz="1400" dirty="0">
              <a:solidFill>
                <a:prstClr val="black"/>
              </a:solidFill>
              <a:effectLst/>
              <a:latin typeface="Calibri"/>
              <a:ea typeface="ＭＳ Ｐゴシック"/>
            </a:endParaRPr>
          </a:p>
        </p:txBody>
      </p:sp>
      <p:sp>
        <p:nvSpPr>
          <p:cNvPr id="63" name="Text Box 56"/>
          <p:cNvSpPr txBox="1">
            <a:spLocks noChangeAspect="1" noChangeArrowheads="1"/>
          </p:cNvSpPr>
          <p:nvPr/>
        </p:nvSpPr>
        <p:spPr bwMode="auto">
          <a:xfrm>
            <a:off x="2970402" y="5912440"/>
            <a:ext cx="6747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Iron tip (Fe)</a:t>
            </a: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371375" y="4720485"/>
            <a:ext cx="8418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900" dirty="0">
                <a:solidFill>
                  <a:prstClr val="black"/>
                </a:solidFill>
                <a:effectLst/>
                <a:latin typeface="Calibri"/>
                <a:ea typeface="ＭＳ Ｐゴシック"/>
              </a:rPr>
              <a:t>Barrier layer</a:t>
            </a:r>
            <a:r>
              <a:rPr lang="ja-JP" altLang="en-US" sz="900" dirty="0">
                <a:solidFill>
                  <a:prstClr val="black"/>
                </a:solidFill>
                <a:effectLst/>
                <a:latin typeface="Calibri"/>
                <a:ea typeface="ＭＳ Ｐゴシック"/>
              </a:rPr>
              <a:t>　</a:t>
            </a: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366960" y="5578892"/>
            <a:ext cx="954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900" dirty="0">
                <a:solidFill>
                  <a:prstClr val="black"/>
                </a:solidFill>
                <a:effectLst/>
                <a:latin typeface="Calibri"/>
                <a:ea typeface="ＭＳ Ｐゴシック"/>
              </a:rPr>
              <a:t>通常の反応層　</a:t>
            </a:r>
          </a:p>
        </p:txBody>
      </p:sp>
      <p:sp>
        <p:nvSpPr>
          <p:cNvPr id="66" name="Text Box 36"/>
          <p:cNvSpPr txBox="1">
            <a:spLocks noChangeAspect="1" noChangeArrowheads="1"/>
          </p:cNvSpPr>
          <p:nvPr/>
        </p:nvSpPr>
        <p:spPr bwMode="auto">
          <a:xfrm>
            <a:off x="6277148" y="4923872"/>
            <a:ext cx="357188" cy="96838"/>
          </a:xfrm>
          <a:prstGeom prst="rect">
            <a:avLst/>
          </a:prstGeom>
          <a:solidFill>
            <a:srgbClr val="FF00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anchor="ctr"/>
          <a:lstStyle>
            <a:lvl1pPr algn="l" eaLnBrk="0" hangingPunct="0">
              <a:spcBef>
                <a:spcPct val="20000"/>
              </a:spcBef>
              <a:buChar char="•"/>
              <a:defRPr kumimoji="1" sz="3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Solder</a:t>
            </a:r>
          </a:p>
        </p:txBody>
      </p:sp>
      <p:sp>
        <p:nvSpPr>
          <p:cNvPr id="67" name="Text Box 56"/>
          <p:cNvSpPr txBox="1">
            <a:spLocks noChangeAspect="1" noChangeArrowheads="1"/>
          </p:cNvSpPr>
          <p:nvPr/>
        </p:nvSpPr>
        <p:spPr bwMode="auto">
          <a:xfrm>
            <a:off x="5359783" y="5945201"/>
            <a:ext cx="6747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Iron tip (Fe)</a:t>
            </a:r>
          </a:p>
        </p:txBody>
      </p:sp>
      <p:cxnSp>
        <p:nvCxnSpPr>
          <p:cNvPr id="68" name="直線矢印コネクタ 67"/>
          <p:cNvCxnSpPr>
            <a:stCxn id="58" idx="3"/>
          </p:cNvCxnSpPr>
          <p:nvPr/>
        </p:nvCxnSpPr>
        <p:spPr>
          <a:xfrm>
            <a:off x="5231016" y="5054498"/>
            <a:ext cx="395208" cy="298005"/>
          </a:xfrm>
          <a:prstGeom prst="straightConnector1">
            <a:avLst/>
          </a:prstGeom>
          <a:noFill/>
          <a:ln w="19050" cap="flat" cmpd="sng" algn="ctr">
            <a:solidFill>
              <a:srgbClr val="002060"/>
            </a:solidFill>
            <a:prstDash val="solid"/>
            <a:tailEnd type="arrow"/>
          </a:ln>
          <a:effectLst/>
        </p:spPr>
      </p:cxnSp>
      <p:cxnSp>
        <p:nvCxnSpPr>
          <p:cNvPr id="69" name="直線矢印コネクタ 68"/>
          <p:cNvCxnSpPr/>
          <p:nvPr/>
        </p:nvCxnSpPr>
        <p:spPr>
          <a:xfrm flipV="1">
            <a:off x="4935286" y="5624193"/>
            <a:ext cx="690938" cy="267494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graphicFrame>
        <p:nvGraphicFramePr>
          <p:cNvPr id="71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7473062"/>
              </p:ext>
            </p:extLst>
          </p:nvPr>
        </p:nvGraphicFramePr>
        <p:xfrm>
          <a:off x="4992096" y="1062608"/>
          <a:ext cx="4641423" cy="2917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73" name="テキスト ボックス 72"/>
          <p:cNvSpPr txBox="1"/>
          <p:nvPr/>
        </p:nvSpPr>
        <p:spPr>
          <a:xfrm>
            <a:off x="5747333" y="1722523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Iron layer</a:t>
            </a:r>
            <a:endParaRPr lang="ja-JP" altLang="en-US" sz="1000" dirty="0">
              <a:solidFill>
                <a:srgbClr val="C00000"/>
              </a:solidFill>
              <a:effectLst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7070633" y="1124744"/>
            <a:ext cx="2202847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&gt;4 times longer Iron bit life!</a:t>
            </a:r>
            <a:endParaRPr lang="ja-JP" altLang="en-US" sz="1200" b="1" dirty="0">
              <a:solidFill>
                <a:schemeClr val="bg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75" name="タイトル 1"/>
          <p:cNvSpPr>
            <a:spLocks noGrp="1"/>
          </p:cNvSpPr>
          <p:nvPr>
            <p:ph type="title"/>
          </p:nvPr>
        </p:nvSpPr>
        <p:spPr>
          <a:xfrm>
            <a:off x="776288" y="0"/>
            <a:ext cx="8353425" cy="620713"/>
          </a:xfrm>
        </p:spPr>
        <p:txBody>
          <a:bodyPr/>
          <a:lstStyle/>
          <a:p>
            <a:r>
              <a:rPr lang="en-US" altLang="ja-JP" dirty="0"/>
              <a:t>Flux Cored Wire Solder Low Ag 72M series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503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0"/>
          <p:cNvSpPr txBox="1">
            <a:spLocks noChangeArrowheads="1"/>
          </p:cNvSpPr>
          <p:nvPr/>
        </p:nvSpPr>
        <p:spPr bwMode="auto">
          <a:xfrm>
            <a:off x="5340185" y="6325798"/>
            <a:ext cx="2021195" cy="1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638" tIns="7975" rIns="66638" bIns="7975"/>
          <a:lstStyle>
            <a:lvl1pPr defTabSz="795338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kumimoji="1" sz="31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795338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7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795338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795338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795338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795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795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795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795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>
              <a:lnSpc>
                <a:spcPct val="84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0" lang="ja-JP" altLang="ja-JP" sz="700">
              <a:effectLst/>
              <a:latin typeface="Arial" charset="0"/>
              <a:ea typeface="ＭＳ 明朝" pitchFamily="17" charset="-128"/>
            </a:endParaRPr>
          </a:p>
        </p:txBody>
      </p:sp>
      <p:sp>
        <p:nvSpPr>
          <p:cNvPr id="4" name="Text Box 339"/>
          <p:cNvSpPr txBox="1">
            <a:spLocks noChangeArrowheads="1"/>
          </p:cNvSpPr>
          <p:nvPr/>
        </p:nvSpPr>
        <p:spPr bwMode="auto">
          <a:xfrm>
            <a:off x="488504" y="869642"/>
            <a:ext cx="27606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■</a:t>
            </a: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　</a:t>
            </a: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Joint reliability after repairing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pic>
        <p:nvPicPr>
          <p:cNvPr id="5" name="図 4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0" t="10074" r="29957" b="8602"/>
          <a:stretch/>
        </p:blipFill>
        <p:spPr bwMode="auto">
          <a:xfrm>
            <a:off x="3180420" y="3852432"/>
            <a:ext cx="1524947" cy="179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696152" y="1207563"/>
            <a:ext cx="4052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b="1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&gt; Solder joint  reliability in  </a:t>
            </a:r>
            <a:r>
              <a:rPr lang="en-US" altLang="ja-JP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re-soldering</a:t>
            </a:r>
            <a:r>
              <a:rPr lang="en-US" altLang="ja-JP" sz="1200" b="1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by S03X7Ca </a:t>
            </a:r>
            <a:endParaRPr lang="ja-JP" altLang="en-US" sz="1200" b="1" dirty="0">
              <a:solidFill>
                <a:prstClr val="black"/>
              </a:solidFill>
              <a:effectLst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4669939" y="4331541"/>
            <a:ext cx="1075345" cy="1129825"/>
            <a:chOff x="688343" y="4741646"/>
            <a:chExt cx="1075345" cy="1129825"/>
          </a:xfrm>
        </p:grpSpPr>
        <p:grpSp>
          <p:nvGrpSpPr>
            <p:cNvPr id="8" name="Group 28"/>
            <p:cNvGrpSpPr>
              <a:grpSpLocks/>
            </p:cNvGrpSpPr>
            <p:nvPr/>
          </p:nvGrpSpPr>
          <p:grpSpPr bwMode="auto">
            <a:xfrm>
              <a:off x="688343" y="4794318"/>
              <a:ext cx="1047545" cy="1077153"/>
              <a:chOff x="10692" y="2394"/>
              <a:chExt cx="3949" cy="3681"/>
            </a:xfrm>
          </p:grpSpPr>
          <p:grpSp>
            <p:nvGrpSpPr>
              <p:cNvPr id="13" name="Group 29"/>
              <p:cNvGrpSpPr>
                <a:grpSpLocks noChangeAspect="1"/>
              </p:cNvGrpSpPr>
              <p:nvPr/>
            </p:nvGrpSpPr>
            <p:grpSpPr bwMode="auto">
              <a:xfrm>
                <a:off x="10692" y="3765"/>
                <a:ext cx="3949" cy="1141"/>
                <a:chOff x="1023" y="299"/>
                <a:chExt cx="412" cy="119"/>
              </a:xfrm>
            </p:grpSpPr>
            <p:sp>
              <p:nvSpPr>
                <p:cNvPr id="22" name="Rectangle 30"/>
                <p:cNvSpPr>
                  <a:spLocks noChangeAspect="1" noChangeArrowheads="1"/>
                </p:cNvSpPr>
                <p:nvPr/>
              </p:nvSpPr>
              <p:spPr bwMode="auto">
                <a:xfrm rot="-2700000">
                  <a:off x="1235" y="316"/>
                  <a:ext cx="131" cy="6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88679" tIns="44339" rIns="88679" bIns="44339"/>
                <a:lstStyle>
                  <a:lvl1pPr defTabSz="887413"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 defTabSz="887413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 defTabSz="887413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 defTabSz="887413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 defTabSz="887413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defTabSz="8874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defTabSz="8874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defTabSz="8874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defTabSz="8874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marL="0" marR="0" lvl="0" indent="0" defTabSz="887413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 typeface="Wingdings" pitchFamily="2" charset="2"/>
                    <a:buChar char="•"/>
                    <a:tabLst/>
                    <a:defRPr/>
                  </a:pPr>
                  <a:endParaRPr kumimoji="1" lang="ja-JP" altLang="ja-JP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grpSp>
              <p:nvGrpSpPr>
                <p:cNvPr id="23" name="Group 31"/>
                <p:cNvGrpSpPr>
                  <a:grpSpLocks noChangeAspect="1"/>
                </p:cNvGrpSpPr>
                <p:nvPr/>
              </p:nvGrpSpPr>
              <p:grpSpPr bwMode="auto">
                <a:xfrm rot="-2700000">
                  <a:off x="1023" y="321"/>
                  <a:ext cx="293" cy="97"/>
                  <a:chOff x="545" y="1006"/>
                  <a:chExt cx="293" cy="97"/>
                </a:xfrm>
              </p:grpSpPr>
              <p:grpSp>
                <p:nvGrpSpPr>
                  <p:cNvPr id="29" name="Group 3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45" y="1006"/>
                    <a:ext cx="176" cy="92"/>
                    <a:chOff x="545" y="1006"/>
                    <a:chExt cx="176" cy="92"/>
                  </a:xfrm>
                </p:grpSpPr>
                <p:sp>
                  <p:nvSpPr>
                    <p:cNvPr id="33" name="Rectangle 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45" y="1007"/>
                      <a:ext cx="158" cy="91"/>
                    </a:xfrm>
                    <a:prstGeom prst="rect">
                      <a:avLst/>
                    </a:prstGeom>
                    <a:solidFill>
                      <a:srgbClr val="33333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8679" tIns="44339" rIns="88679" bIns="44339"/>
                    <a:lstStyle>
                      <a:lvl1pPr defTabSz="887413" eaLnBrk="0" hangingPunct="0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defTabSz="887413" eaLnBrk="0" hangingPunct="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defTabSz="887413" eaLnBrk="0" hangingPunct="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defTabSz="887413" eaLnBrk="0" hangingPunct="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defTabSz="887413" eaLnBrk="0" hangingPunct="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defTabSz="8874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defTabSz="8874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defTabSz="8874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defTabSz="8874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defTabSz="887413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•"/>
                        <a:tabLst/>
                        <a:defRPr/>
                      </a:pPr>
                      <a:endParaRPr kumimoji="1" lang="ja-JP" altLang="ja-JP" sz="12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pitchFamily="50" charset="-128"/>
                      </a:endParaRPr>
                    </a:p>
                  </p:txBody>
                </p:sp>
                <p:sp>
                  <p:nvSpPr>
                    <p:cNvPr id="34" name="AutoShape 3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-5371439">
                      <a:off x="665" y="1042"/>
                      <a:ext cx="92" cy="2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5635 w 21600"/>
                        <a:gd name="T13" fmla="*/ 5400 h 21600"/>
                        <a:gd name="T14" fmla="*/ 15965 w 21600"/>
                        <a:gd name="T15" fmla="*/ 162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7513" y="21600"/>
                          </a:lnTo>
                          <a:lnTo>
                            <a:pt x="14087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3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/>
                      </a:endParaRPr>
                    </a:p>
                  </p:txBody>
                </p:sp>
              </p:grpSp>
              <p:sp>
                <p:nvSpPr>
                  <p:cNvPr id="30" name="Rectangle 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19" y="1046"/>
                    <a:ext cx="38" cy="11"/>
                  </a:xfrm>
                  <a:prstGeom prst="rect">
                    <a:avLst/>
                  </a:prstGeom>
                  <a:solidFill>
                    <a:srgbClr val="993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88679" tIns="44339" rIns="88679" bIns="44339"/>
                  <a:lstStyle>
                    <a:lvl1pPr defTabSz="887413" eaLnBrk="0" hangingPunct="0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1pPr>
                    <a:lvl2pPr marL="742950" indent="-285750" defTabSz="887413" eaLnBrk="0" hangingPunct="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2pPr>
                    <a:lvl3pPr marL="1143000" indent="-228600" defTabSz="887413" eaLnBrk="0" hangingPunct="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3pPr>
                    <a:lvl4pPr marL="1600200" indent="-228600" defTabSz="887413" eaLnBrk="0" hangingPunct="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4pPr>
                    <a:lvl5pPr marL="2057400" indent="-228600" defTabSz="887413" eaLnBrk="0" hangingPunct="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5pPr>
                    <a:lvl6pPr marL="2514600" indent="-228600" defTabSz="8874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6pPr>
                    <a:lvl7pPr marL="2971800" indent="-228600" defTabSz="8874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7pPr>
                    <a:lvl8pPr marL="3429000" indent="-228600" defTabSz="8874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8pPr>
                    <a:lvl9pPr marL="3886200" indent="-228600" defTabSz="8874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9pPr>
                  </a:lstStyle>
                  <a:p>
                    <a:pPr marL="0" marR="0" lvl="0" indent="0" defTabSz="887413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 typeface="Wingdings" pitchFamily="2" charset="2"/>
                      <a:buChar char="•"/>
                      <a:tabLst/>
                      <a:defRPr/>
                    </a:pPr>
                    <a:endParaRPr kumimoji="1" lang="ja-JP" altLang="ja-JP" sz="12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1" name="Rectangle 36"/>
                  <p:cNvSpPr>
                    <a:spLocks noChangeAspect="1" noChangeArrowheads="1"/>
                  </p:cNvSpPr>
                  <p:nvPr/>
                </p:nvSpPr>
                <p:spPr bwMode="auto">
                  <a:xfrm rot="3367550">
                    <a:off x="740" y="1067"/>
                    <a:ext cx="57" cy="11"/>
                  </a:xfrm>
                  <a:prstGeom prst="rect">
                    <a:avLst/>
                  </a:prstGeom>
                  <a:solidFill>
                    <a:srgbClr val="993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88679" tIns="44339" rIns="88679" bIns="44339"/>
                  <a:lstStyle>
                    <a:lvl1pPr defTabSz="887413" eaLnBrk="0" hangingPunct="0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1pPr>
                    <a:lvl2pPr marL="742950" indent="-285750" defTabSz="887413" eaLnBrk="0" hangingPunct="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2pPr>
                    <a:lvl3pPr marL="1143000" indent="-228600" defTabSz="887413" eaLnBrk="0" hangingPunct="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3pPr>
                    <a:lvl4pPr marL="1600200" indent="-228600" defTabSz="887413" eaLnBrk="0" hangingPunct="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4pPr>
                    <a:lvl5pPr marL="2057400" indent="-228600" defTabSz="887413" eaLnBrk="0" hangingPunct="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5pPr>
                    <a:lvl6pPr marL="2514600" indent="-228600" defTabSz="8874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6pPr>
                    <a:lvl7pPr marL="2971800" indent="-228600" defTabSz="8874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7pPr>
                    <a:lvl8pPr marL="3429000" indent="-228600" defTabSz="8874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8pPr>
                    <a:lvl9pPr marL="3886200" indent="-228600" defTabSz="8874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9pPr>
                  </a:lstStyle>
                  <a:p>
                    <a:pPr marL="0" marR="0" lvl="0" indent="0" defTabSz="887413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 typeface="Wingdings" pitchFamily="2" charset="2"/>
                      <a:buChar char="•"/>
                      <a:tabLst/>
                      <a:defRPr/>
                    </a:pPr>
                    <a:endParaRPr kumimoji="1" lang="ja-JP" altLang="ja-JP" sz="12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2" name="Rectangle 37"/>
                  <p:cNvSpPr>
                    <a:spLocks noChangeAspect="1" noChangeArrowheads="1"/>
                  </p:cNvSpPr>
                  <p:nvPr/>
                </p:nvSpPr>
                <p:spPr bwMode="auto">
                  <a:xfrm rot="332506">
                    <a:off x="781" y="1092"/>
                    <a:ext cx="57" cy="11"/>
                  </a:xfrm>
                  <a:prstGeom prst="rect">
                    <a:avLst/>
                  </a:prstGeom>
                  <a:solidFill>
                    <a:srgbClr val="993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88679" tIns="44339" rIns="88679" bIns="44339"/>
                  <a:lstStyle>
                    <a:lvl1pPr defTabSz="887413" eaLnBrk="0" hangingPunct="0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1pPr>
                    <a:lvl2pPr marL="742950" indent="-285750" defTabSz="887413" eaLnBrk="0" hangingPunct="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2pPr>
                    <a:lvl3pPr marL="1143000" indent="-228600" defTabSz="887413" eaLnBrk="0" hangingPunct="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3pPr>
                    <a:lvl4pPr marL="1600200" indent="-228600" defTabSz="887413" eaLnBrk="0" hangingPunct="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4pPr>
                    <a:lvl5pPr marL="2057400" indent="-228600" defTabSz="887413" eaLnBrk="0" hangingPunct="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5pPr>
                    <a:lvl6pPr marL="2514600" indent="-228600" defTabSz="8874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6pPr>
                    <a:lvl7pPr marL="2971800" indent="-228600" defTabSz="8874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7pPr>
                    <a:lvl8pPr marL="3429000" indent="-228600" defTabSz="8874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8pPr>
                    <a:lvl9pPr marL="3886200" indent="-228600" defTabSz="8874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9pPr>
                  </a:lstStyle>
                  <a:p>
                    <a:pPr marL="0" marR="0" lvl="0" indent="0" defTabSz="887413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 typeface="Wingdings" pitchFamily="2" charset="2"/>
                      <a:buChar char="•"/>
                      <a:tabLst/>
                      <a:defRPr/>
                    </a:pPr>
                    <a:endParaRPr kumimoji="1" lang="ja-JP" altLang="ja-JP" sz="12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ＭＳ Ｐゴシック" pitchFamily="50" charset="-128"/>
                    </a:endParaRPr>
                  </a:p>
                </p:txBody>
              </p:sp>
            </p:grpSp>
            <p:sp>
              <p:nvSpPr>
                <p:cNvPr id="24" name="Rectangle 38"/>
                <p:cNvSpPr>
                  <a:spLocks noChangeAspect="1" noChangeArrowheads="1"/>
                </p:cNvSpPr>
                <p:nvPr/>
              </p:nvSpPr>
              <p:spPr bwMode="auto">
                <a:xfrm rot="-2700000">
                  <a:off x="1064" y="382"/>
                  <a:ext cx="371" cy="33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rgbClr val="339966"/>
                  </a:solidFill>
                  <a:miter lim="800000"/>
                  <a:headEnd/>
                  <a:tailEnd/>
                </a:ln>
              </p:spPr>
              <p:txBody>
                <a:bodyPr lIns="88679" tIns="44339" rIns="88679" bIns="44339"/>
                <a:lstStyle>
                  <a:lvl1pPr defTabSz="887413"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 defTabSz="887413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 defTabSz="887413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 defTabSz="887413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 defTabSz="887413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defTabSz="8874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defTabSz="8874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defTabSz="8874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defTabSz="8874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marL="0" marR="0" lvl="0" indent="0" defTabSz="887413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 typeface="Wingdings" pitchFamily="2" charset="2"/>
                    <a:buChar char="•"/>
                    <a:tabLst/>
                    <a:defRPr/>
                  </a:pPr>
                  <a:endParaRPr kumimoji="1" lang="ja-JP" altLang="ja-JP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grpSp>
              <p:nvGrpSpPr>
                <p:cNvPr id="25" name="Group 39"/>
                <p:cNvGrpSpPr>
                  <a:grpSpLocks noChangeAspect="1"/>
                </p:cNvGrpSpPr>
                <p:nvPr/>
              </p:nvGrpSpPr>
              <p:grpSpPr bwMode="auto">
                <a:xfrm rot="-2640000">
                  <a:off x="1226" y="299"/>
                  <a:ext cx="129" cy="21"/>
                  <a:chOff x="1275" y="355"/>
                  <a:chExt cx="129" cy="21"/>
                </a:xfrm>
              </p:grpSpPr>
              <p:sp>
                <p:nvSpPr>
                  <p:cNvPr id="26" name="AutoShape 40" descr="紙ふぶき (大)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75" y="355"/>
                    <a:ext cx="32" cy="21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1F497D">
                      <a:lumMod val="60000"/>
                      <a:lumOff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88679" tIns="44339" rIns="88679" bIns="44339"/>
                  <a:lstStyle>
                    <a:lvl1pPr defTabSz="887413" eaLnBrk="0" hangingPunct="0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1pPr>
                    <a:lvl2pPr marL="742950" indent="-285750" defTabSz="887413" eaLnBrk="0" hangingPunct="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2pPr>
                    <a:lvl3pPr marL="1143000" indent="-228600" defTabSz="887413" eaLnBrk="0" hangingPunct="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3pPr>
                    <a:lvl4pPr marL="1600200" indent="-228600" defTabSz="887413" eaLnBrk="0" hangingPunct="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4pPr>
                    <a:lvl5pPr marL="2057400" indent="-228600" defTabSz="887413" eaLnBrk="0" hangingPunct="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5pPr>
                    <a:lvl6pPr marL="2514600" indent="-228600" defTabSz="8874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6pPr>
                    <a:lvl7pPr marL="2971800" indent="-228600" defTabSz="8874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7pPr>
                    <a:lvl8pPr marL="3429000" indent="-228600" defTabSz="8874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8pPr>
                    <a:lvl9pPr marL="3886200" indent="-228600" defTabSz="8874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9pPr>
                  </a:lstStyle>
                  <a:p>
                    <a:pPr marL="0" marR="0" lvl="0" indent="0" defTabSz="887413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 typeface="Wingdings" pitchFamily="2" charset="2"/>
                      <a:buChar char="•"/>
                      <a:tabLst/>
                      <a:defRPr/>
                    </a:pPr>
                    <a:endParaRPr kumimoji="1" lang="ja-JP" altLang="ja-JP" sz="12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7" name="AutoShape 41" descr="紙ふぶき (大)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55" y="364"/>
                    <a:ext cx="49" cy="12"/>
                  </a:xfrm>
                  <a:prstGeom prst="rtTriangle">
                    <a:avLst/>
                  </a:prstGeom>
                  <a:solidFill>
                    <a:srgbClr val="1F497D">
                      <a:lumMod val="60000"/>
                      <a:lumOff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88679" tIns="44339" rIns="88679" bIns="44339"/>
                  <a:lstStyle>
                    <a:lvl1pPr defTabSz="887413" eaLnBrk="0" hangingPunct="0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1pPr>
                    <a:lvl2pPr marL="742950" indent="-285750" defTabSz="887413" eaLnBrk="0" hangingPunct="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2pPr>
                    <a:lvl3pPr marL="1143000" indent="-228600" defTabSz="887413" eaLnBrk="0" hangingPunct="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3pPr>
                    <a:lvl4pPr marL="1600200" indent="-228600" defTabSz="887413" eaLnBrk="0" hangingPunct="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4pPr>
                    <a:lvl5pPr marL="2057400" indent="-228600" defTabSz="887413" eaLnBrk="0" hangingPunct="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5pPr>
                    <a:lvl6pPr marL="2514600" indent="-228600" defTabSz="8874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6pPr>
                    <a:lvl7pPr marL="2971800" indent="-228600" defTabSz="8874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7pPr>
                    <a:lvl8pPr marL="3429000" indent="-228600" defTabSz="8874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8pPr>
                    <a:lvl9pPr marL="3886200" indent="-228600" defTabSz="8874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9pPr>
                  </a:lstStyle>
                  <a:p>
                    <a:pPr marL="0" marR="0" lvl="0" indent="0" defTabSz="887413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 typeface="Wingdings" pitchFamily="2" charset="2"/>
                      <a:buChar char="•"/>
                      <a:tabLst/>
                      <a:defRPr/>
                    </a:pPr>
                    <a:endParaRPr kumimoji="1" lang="ja-JP" altLang="ja-JP" sz="12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8" name="AutoShape 42" descr="紙ふぶき (大)"/>
                  <p:cNvSpPr>
                    <a:spLocks noChangeAspect="1" noChangeArrowheads="1"/>
                  </p:cNvSpPr>
                  <p:nvPr/>
                </p:nvSpPr>
                <p:spPr bwMode="auto">
                  <a:xfrm rot="93310" flipV="1">
                    <a:off x="1290" y="364"/>
                    <a:ext cx="73" cy="1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2663 w 21600"/>
                      <a:gd name="T13" fmla="*/ 1800 h 21600"/>
                      <a:gd name="T14" fmla="*/ 18937 w 21600"/>
                      <a:gd name="T15" fmla="*/ 198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1775" y="21600"/>
                        </a:lnTo>
                        <a:lnTo>
                          <a:pt x="1982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1F497D">
                      <a:lumMod val="60000"/>
                      <a:lumOff val="40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3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</a:endParaRPr>
                  </a:p>
                </p:txBody>
              </p:sp>
            </p:grpSp>
          </p:grpSp>
          <p:grpSp>
            <p:nvGrpSpPr>
              <p:cNvPr id="14" name="Group 43"/>
              <p:cNvGrpSpPr>
                <a:grpSpLocks noChangeAspect="1"/>
              </p:cNvGrpSpPr>
              <p:nvPr/>
            </p:nvGrpSpPr>
            <p:grpSpPr bwMode="auto">
              <a:xfrm>
                <a:off x="12294" y="2394"/>
                <a:ext cx="489" cy="1581"/>
                <a:chOff x="1168" y="151"/>
                <a:chExt cx="51" cy="165"/>
              </a:xfrm>
            </p:grpSpPr>
            <p:sp>
              <p:nvSpPr>
                <p:cNvPr id="19" name="AutoShape 44"/>
                <p:cNvSpPr>
                  <a:spLocks noChangeAspect="1" noChangeArrowheads="1"/>
                </p:cNvSpPr>
                <p:nvPr/>
              </p:nvSpPr>
              <p:spPr bwMode="auto">
                <a:xfrm>
                  <a:off x="1171" y="226"/>
                  <a:ext cx="44" cy="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436 w 21600"/>
                    <a:gd name="T13" fmla="*/ 3240 h 21600"/>
                    <a:gd name="T14" fmla="*/ 18164 w 21600"/>
                    <a:gd name="T15" fmla="*/ 1836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945" y="21600"/>
                      </a:lnTo>
                      <a:lnTo>
                        <a:pt x="1865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3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20" name="Rectangle 45"/>
                <p:cNvSpPr>
                  <a:spLocks noChangeAspect="1" noChangeArrowheads="1"/>
                </p:cNvSpPr>
                <p:nvPr/>
              </p:nvSpPr>
              <p:spPr bwMode="auto">
                <a:xfrm>
                  <a:off x="1168" y="151"/>
                  <a:ext cx="51" cy="7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88679" tIns="44339" rIns="88679" bIns="44339"/>
                <a:lstStyle>
                  <a:lvl1pPr defTabSz="887413"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 defTabSz="887413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 defTabSz="887413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 defTabSz="887413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 defTabSz="887413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defTabSz="8874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defTabSz="8874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defTabSz="8874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defTabSz="8874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marL="0" marR="0" lvl="0" indent="0" defTabSz="887413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 typeface="Wingdings" pitchFamily="2" charset="2"/>
                    <a:buChar char="•"/>
                    <a:tabLst/>
                    <a:defRPr/>
                  </a:pPr>
                  <a:endParaRPr kumimoji="1" lang="ja-JP" altLang="ja-JP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1" name="Line 46"/>
                <p:cNvSpPr>
                  <a:spLocks noChangeAspect="1" noChangeShapeType="1"/>
                </p:cNvSpPr>
                <p:nvPr/>
              </p:nvSpPr>
              <p:spPr bwMode="auto">
                <a:xfrm>
                  <a:off x="1192" y="247"/>
                  <a:ext cx="0" cy="6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3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</a:endParaRPr>
                </a:p>
              </p:txBody>
            </p:sp>
          </p:grpSp>
          <p:sp>
            <p:nvSpPr>
              <p:cNvPr id="15" name="Line 47"/>
              <p:cNvSpPr>
                <a:spLocks noChangeAspect="1" noChangeShapeType="1"/>
              </p:cNvSpPr>
              <p:nvPr/>
            </p:nvSpPr>
            <p:spPr bwMode="auto">
              <a:xfrm flipH="1">
                <a:off x="12531" y="3936"/>
                <a:ext cx="60" cy="18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3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</a:endParaRPr>
              </a:p>
            </p:txBody>
          </p:sp>
          <p:sp>
            <p:nvSpPr>
              <p:cNvPr id="16" name="Line 48"/>
              <p:cNvSpPr>
                <a:spLocks noChangeAspect="1" noChangeShapeType="1"/>
              </p:cNvSpPr>
              <p:nvPr/>
            </p:nvSpPr>
            <p:spPr bwMode="auto">
              <a:xfrm>
                <a:off x="11880" y="6075"/>
                <a:ext cx="223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3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</a:endParaRPr>
              </a:p>
            </p:txBody>
          </p:sp>
          <p:sp>
            <p:nvSpPr>
              <p:cNvPr id="17" name="Line 49"/>
              <p:cNvSpPr>
                <a:spLocks noChangeAspect="1" noChangeShapeType="1"/>
              </p:cNvSpPr>
              <p:nvPr/>
            </p:nvSpPr>
            <p:spPr bwMode="auto">
              <a:xfrm rot="-2700000">
                <a:off x="11567" y="5287"/>
                <a:ext cx="223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3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</a:endParaRPr>
              </a:p>
            </p:txBody>
          </p:sp>
          <p:sp>
            <p:nvSpPr>
              <p:cNvPr id="18" name="Arc 50"/>
              <p:cNvSpPr>
                <a:spLocks noChangeAspect="1"/>
              </p:cNvSpPr>
              <p:nvPr/>
            </p:nvSpPr>
            <p:spPr bwMode="auto">
              <a:xfrm rot="1740000">
                <a:off x="12496" y="5472"/>
                <a:ext cx="506" cy="507"/>
              </a:xfrm>
              <a:custGeom>
                <a:avLst/>
                <a:gdLst>
                  <a:gd name="T0" fmla="*/ 0 w 21600"/>
                  <a:gd name="T1" fmla="*/ 0 h 23646"/>
                  <a:gd name="T2" fmla="*/ 0 w 21600"/>
                  <a:gd name="T3" fmla="*/ 0 h 23646"/>
                  <a:gd name="T4" fmla="*/ 0 w 21600"/>
                  <a:gd name="T5" fmla="*/ 0 h 2364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3646"/>
                  <a:gd name="T11" fmla="*/ 21600 w 21600"/>
                  <a:gd name="T12" fmla="*/ 23646 h 2364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364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283"/>
                      <a:pt x="21567" y="22965"/>
                      <a:pt x="21502" y="23645"/>
                    </a:cubicBezTo>
                  </a:path>
                  <a:path w="21600" h="2364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283"/>
                      <a:pt x="21567" y="22965"/>
                      <a:pt x="21502" y="2364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3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</a:endParaRPr>
              </a:p>
            </p:txBody>
          </p:sp>
        </p:grpSp>
        <p:sp>
          <p:nvSpPr>
            <p:cNvPr id="9" name="AutoShape 51"/>
            <p:cNvSpPr>
              <a:spLocks noChangeArrowheads="1"/>
            </p:cNvSpPr>
            <p:nvPr/>
          </p:nvSpPr>
          <p:spPr bwMode="auto">
            <a:xfrm>
              <a:off x="1304298" y="4741646"/>
              <a:ext cx="95497" cy="263362"/>
            </a:xfrm>
            <a:prstGeom prst="upArrow">
              <a:avLst>
                <a:gd name="adj1" fmla="val 50000"/>
                <a:gd name="adj2" fmla="val 62500"/>
              </a:avLst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lIns="72051" tIns="8622" rIns="72051" bIns="8622"/>
            <a:lstStyle>
              <a:lvl1pPr defTabSz="887413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defTabSz="887413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defTabSz="887413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defTabSz="887413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defTabSz="887413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defTabSz="8874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defTabSz="8874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defTabSz="8874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defTabSz="8874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marL="0" marR="0" lvl="0" indent="0" defTabSz="887413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•"/>
                <a:tabLst/>
                <a:defRPr/>
              </a:pPr>
              <a:endParaRPr kumimoji="1" lang="ja-JP" altLang="ja-JP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0" name="Text Box 52"/>
            <p:cNvSpPr txBox="1">
              <a:spLocks noChangeAspect="1" noChangeArrowheads="1"/>
            </p:cNvSpPr>
            <p:nvPr/>
          </p:nvSpPr>
          <p:spPr bwMode="auto">
            <a:xfrm>
              <a:off x="1447543" y="4794318"/>
              <a:ext cx="316145" cy="1363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lIns="88679" tIns="44339" rIns="88679" bIns="44339"/>
            <a:lstStyle>
              <a:lvl1pPr defTabSz="887413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defTabSz="887413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defTabSz="887413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defTabSz="887413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defTabSz="887413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defTabSz="8874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defTabSz="8874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defTabSz="8874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defTabSz="8874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marL="0" marR="0" lvl="0" indent="0" algn="ctr" defTabSz="887413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1" lang="en-US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明朝" pitchFamily="17" charset="-128"/>
                </a:rPr>
                <a:t>Pull</a:t>
              </a:r>
              <a:endParaRPr kumimoji="1" lang="en-US" altLang="ja-JP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1" name="Text Box 53"/>
            <p:cNvSpPr txBox="1">
              <a:spLocks noChangeAspect="1" noChangeArrowheads="1"/>
            </p:cNvSpPr>
            <p:nvPr/>
          </p:nvSpPr>
          <p:spPr bwMode="auto">
            <a:xfrm>
              <a:off x="1264238" y="5640882"/>
              <a:ext cx="459391" cy="1524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333333"/>
              </a:solidFill>
              <a:prstDash val="dash"/>
              <a:miter lim="800000"/>
              <a:headEnd/>
              <a:tailEnd/>
            </a:ln>
          </p:spPr>
          <p:txBody>
            <a:bodyPr lIns="88679" tIns="44339" rIns="88679" bIns="44339"/>
            <a:lstStyle>
              <a:lvl1pPr defTabSz="887413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defTabSz="887413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defTabSz="887413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defTabSz="887413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defTabSz="887413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defTabSz="8874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defTabSz="8874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defTabSz="8874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defTabSz="8874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marL="0" marR="0" lvl="0" indent="0" algn="just" defTabSz="887413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1" lang="en-US" altLang="ja-JP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明朝" pitchFamily="17" charset="-128"/>
                </a:rPr>
                <a:t>45deg.</a:t>
              </a:r>
              <a:endParaRPr kumimoji="1" lang="en-US" altLang="ja-JP" sz="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 rot="18853137">
              <a:off x="739701" y="5407025"/>
              <a:ext cx="39946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</a:rPr>
                <a:t>QFP </a:t>
              </a:r>
              <a:endParaRPr kumimoji="0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</a:endParaRPr>
            </a:p>
          </p:txBody>
        </p:sp>
      </p:grpSp>
      <p:sp>
        <p:nvSpPr>
          <p:cNvPr id="35" name="テキスト ボックス 34"/>
          <p:cNvSpPr txBox="1"/>
          <p:nvPr/>
        </p:nvSpPr>
        <p:spPr>
          <a:xfrm>
            <a:off x="926667" y="1774709"/>
            <a:ext cx="1748985" cy="430887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Repair</a:t>
            </a:r>
            <a:r>
              <a:rPr kumimoji="0" lang="en-US" altLang="ja-JP" sz="11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SAC305 joint with </a:t>
            </a:r>
            <a:r>
              <a:rPr kumimoji="0" lang="ja-JP" altLang="en-US" sz="1100" kern="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endParaRPr kumimoji="0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S03X7Ca</a:t>
            </a:r>
            <a:r>
              <a:rPr kumimoji="0" lang="en-US" altLang="ja-JP" sz="1100" kern="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-72M</a:t>
            </a:r>
            <a:endParaRPr kumimoji="0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936222" y="2428137"/>
            <a:ext cx="1729875" cy="261610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Mixture</a:t>
            </a:r>
            <a:r>
              <a:rPr kumimoji="0" lang="en-US" altLang="ja-JP" sz="11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of alloys</a:t>
            </a:r>
            <a:endParaRPr kumimoji="0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graphicFrame>
        <p:nvGraphicFramePr>
          <p:cNvPr id="38" name="グラフ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1437468"/>
              </p:ext>
            </p:extLst>
          </p:nvPr>
        </p:nvGraphicFramePr>
        <p:xfrm>
          <a:off x="5799981" y="3544105"/>
          <a:ext cx="3647288" cy="2693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テキスト ボックス 38"/>
          <p:cNvSpPr txBox="1"/>
          <p:nvPr/>
        </p:nvSpPr>
        <p:spPr>
          <a:xfrm>
            <a:off x="776536" y="3544105"/>
            <a:ext cx="1936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b="1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&gt; 45 deg. Lead Pull test 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 flipH="1">
            <a:off x="7545288" y="4986729"/>
            <a:ext cx="9623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T/C: -40/125</a:t>
            </a:r>
            <a:r>
              <a:rPr kumimoji="0" lang="en-US" altLang="ja-JP" sz="9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</a:t>
            </a:r>
            <a:r>
              <a:rPr kumimoji="0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 </a:t>
            </a:r>
            <a:endParaRPr kumimoji="0" lang="ja-JP" altLang="en-US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49426" y="3878877"/>
            <a:ext cx="22313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en-US" altLang="ja-JP" sz="110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Result: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10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Mixture of S03X7Ca in each rate (0~75%) show similar strength.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ja-JP" sz="1100" dirty="0">
              <a:solidFill>
                <a:prstClr val="black"/>
              </a:solidFill>
              <a:effectLst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10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No deterioration in joint strength even after the T/C occurred.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ja-JP" sz="1100" dirty="0">
              <a:solidFill>
                <a:prstClr val="black"/>
              </a:solidFill>
              <a:effectLst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10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The results suggest that S03X7Ca ensures equivalent joint reliability as high as SAC305.</a:t>
            </a:r>
          </a:p>
        </p:txBody>
      </p:sp>
      <p:cxnSp>
        <p:nvCxnSpPr>
          <p:cNvPr id="42" name="直線コネクタ 41"/>
          <p:cNvCxnSpPr/>
          <p:nvPr/>
        </p:nvCxnSpPr>
        <p:spPr>
          <a:xfrm flipH="1">
            <a:off x="4917102" y="4100450"/>
            <a:ext cx="56382" cy="351944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3" name="直線矢印コネクタ 42"/>
          <p:cNvCxnSpPr/>
          <p:nvPr/>
        </p:nvCxnSpPr>
        <p:spPr>
          <a:xfrm>
            <a:off x="4917102" y="4452394"/>
            <a:ext cx="357030" cy="356284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44" name="テキスト ボックス 43"/>
          <p:cNvSpPr txBox="1"/>
          <p:nvPr/>
        </p:nvSpPr>
        <p:spPr>
          <a:xfrm>
            <a:off x="4816501" y="3893977"/>
            <a:ext cx="8226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00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Solder joint</a:t>
            </a:r>
            <a:endParaRPr lang="ja-JP" altLang="en-US" sz="1000" dirty="0">
              <a:solidFill>
                <a:prstClr val="black"/>
              </a:solidFill>
              <a:effectLst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45" name="図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4" t="35295" r="23865" b="39981"/>
          <a:stretch/>
        </p:blipFill>
        <p:spPr bwMode="auto">
          <a:xfrm>
            <a:off x="3007902" y="1765230"/>
            <a:ext cx="2103438" cy="140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 Box 170"/>
          <p:cNvSpPr txBox="1">
            <a:spLocks noChangeArrowheads="1"/>
          </p:cNvSpPr>
          <p:nvPr/>
        </p:nvSpPr>
        <p:spPr bwMode="auto">
          <a:xfrm>
            <a:off x="3549339" y="2469564"/>
            <a:ext cx="957313" cy="276999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rgbClr val="4F81BD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QFP (0.65P) </a:t>
            </a:r>
            <a:endParaRPr kumimoji="0" lang="ja-JP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47" name="直線矢印コネクタ 46"/>
          <p:cNvCxnSpPr/>
          <p:nvPr/>
        </p:nvCxnSpPr>
        <p:spPr>
          <a:xfrm flipH="1">
            <a:off x="3158715" y="1876911"/>
            <a:ext cx="1638300" cy="0"/>
          </a:xfrm>
          <a:prstGeom prst="straightConnector1">
            <a:avLst/>
          </a:prstGeom>
          <a:noFill/>
          <a:ln w="25400" cap="flat" cmpd="sng" algn="ctr">
            <a:solidFill>
              <a:srgbClr val="0000CC"/>
            </a:solidFill>
            <a:prstDash val="solid"/>
            <a:tailEnd type="triangle"/>
          </a:ln>
          <a:effectLst/>
        </p:spPr>
      </p:cxnSp>
      <p:sp>
        <p:nvSpPr>
          <p:cNvPr id="48" name="テキスト ボックス 16"/>
          <p:cNvSpPr txBox="1"/>
          <p:nvPr/>
        </p:nvSpPr>
        <p:spPr>
          <a:xfrm>
            <a:off x="3414844" y="1517714"/>
            <a:ext cx="1329210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kern="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Iron slide direction</a:t>
            </a:r>
            <a:endParaRPr kumimoji="0" lang="ja-JP" altLang="en-US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5320818" y="1635882"/>
            <a:ext cx="4126451" cy="1865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Expected combination of SAC305 : S03X7Ca-72M are;</a:t>
            </a:r>
            <a:r>
              <a:rPr lang="ja-JP" altLang="en-US" sz="120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　　</a:t>
            </a:r>
            <a:endParaRPr lang="en-US" altLang="ja-JP" sz="1200" dirty="0">
              <a:solidFill>
                <a:prstClr val="black"/>
              </a:solidFill>
              <a:effectLst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(1) SAC305 = 100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(2) SAC305 : S03X7Ca = 75 : 25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(3) SAC305 : S03X7Ca = 50 : 50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(4) SAC305 : S03X7Ca = 25 : 75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(5) S03X7Ca = 100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ja-JP" sz="1200" dirty="0">
              <a:solidFill>
                <a:prstClr val="black"/>
              </a:solidFill>
              <a:effectLst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T/C condition: -40/125</a:t>
            </a:r>
            <a:r>
              <a:rPr lang="en-US" altLang="ja-JP" sz="1200" baseline="3000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</a:t>
            </a:r>
            <a:r>
              <a:rPr lang="en-US" altLang="ja-JP" sz="120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 x 1000cyc</a:t>
            </a:r>
            <a:endParaRPr lang="ja-JP" altLang="en-US" sz="1200" dirty="0">
              <a:solidFill>
                <a:prstClr val="black"/>
              </a:solidFill>
              <a:effectLst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936222" y="2912288"/>
            <a:ext cx="1729875" cy="261610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kern="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Measure joint strength</a:t>
            </a:r>
            <a:endParaRPr kumimoji="0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51" name="Text Box 170"/>
          <p:cNvSpPr txBox="1">
            <a:spLocks noChangeArrowheads="1"/>
          </p:cNvSpPr>
          <p:nvPr/>
        </p:nvSpPr>
        <p:spPr bwMode="auto">
          <a:xfrm>
            <a:off x="3615125" y="4938726"/>
            <a:ext cx="474810" cy="276999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rgbClr val="4F81BD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QFP </a:t>
            </a:r>
            <a:endParaRPr kumimoji="0" lang="ja-JP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2" name="タイトル 1"/>
          <p:cNvSpPr>
            <a:spLocks noGrp="1"/>
          </p:cNvSpPr>
          <p:nvPr>
            <p:ph type="title"/>
          </p:nvPr>
        </p:nvSpPr>
        <p:spPr>
          <a:xfrm>
            <a:off x="776288" y="0"/>
            <a:ext cx="8353425" cy="620713"/>
          </a:xfrm>
        </p:spPr>
        <p:txBody>
          <a:bodyPr/>
          <a:lstStyle/>
          <a:p>
            <a:r>
              <a:rPr lang="en-US" altLang="ja-JP" dirty="0"/>
              <a:t>Flux Cored Wire Solder Low Ag 72M series</a:t>
            </a:r>
            <a:endParaRPr lang="ja-JP" altLang="en-US" dirty="0"/>
          </a:p>
        </p:txBody>
      </p:sp>
      <p:sp>
        <p:nvSpPr>
          <p:cNvPr id="3" name="下矢印 2"/>
          <p:cNvSpPr/>
          <p:nvPr/>
        </p:nvSpPr>
        <p:spPr>
          <a:xfrm>
            <a:off x="1660728" y="2225692"/>
            <a:ext cx="300226" cy="17621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下矢印 53"/>
          <p:cNvSpPr/>
          <p:nvPr/>
        </p:nvSpPr>
        <p:spPr>
          <a:xfrm>
            <a:off x="1660728" y="2718116"/>
            <a:ext cx="300226" cy="17621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082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メイリオ＋Segoe UI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rgbClr val="0070C0">
            <a:alpha val="10196"/>
          </a:srgbClr>
        </a:solidFill>
      </a:spPr>
      <a:bodyPr wrap="square" lIns="72000" tIns="72000" rIns="0" bIns="72000" rtlCol="0" anchor="ctr">
        <a:spAutoFit/>
      </a:bodyPr>
      <a:lstStyle>
        <a:defPPr marL="90488" indent="-90488">
          <a:buFont typeface="Wingdings" panose="05000000000000000000" pitchFamily="2" charset="2"/>
          <a:buChar char="n"/>
          <a:defRPr sz="1300" dirty="0">
            <a:solidFill>
              <a:srgbClr val="0070C0"/>
            </a:solidFill>
            <a:effectLst/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39288</TotalTime>
  <Words>454</Words>
  <Application>Microsoft Office PowerPoint</Application>
  <PresentationFormat>A4 Paper (210x297 mm)</PresentationFormat>
  <Paragraphs>131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Arial Unicode MS</vt:lpstr>
      <vt:lpstr>メイリオ</vt:lpstr>
      <vt:lpstr>ＭＳ ゴシック</vt:lpstr>
      <vt:lpstr>ＭＳ 明朝</vt:lpstr>
      <vt:lpstr>ＭＳ Ｐゴシック</vt:lpstr>
      <vt:lpstr>ＭＳ Ｐ明朝</vt:lpstr>
      <vt:lpstr>Arial</vt:lpstr>
      <vt:lpstr>Calibri</vt:lpstr>
      <vt:lpstr>Segoe UI</vt:lpstr>
      <vt:lpstr>Symbol</vt:lpstr>
      <vt:lpstr>Times New Roman</vt:lpstr>
      <vt:lpstr>Wingdings</vt:lpstr>
      <vt:lpstr>デザインの設定</vt:lpstr>
      <vt:lpstr>PowerPoint Presentation</vt:lpstr>
      <vt:lpstr>Flux Cored Wire Solder 72M series</vt:lpstr>
      <vt:lpstr>Flux Cored Wire Solder 72M series</vt:lpstr>
      <vt:lpstr>Flux Cored Wire Solder Low Ag 72M series</vt:lpstr>
      <vt:lpstr>Flux Cored Wire Solder Low Ag 72M series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Manabu Itoh</dc:creator>
  <cp:lastModifiedBy>Shantanu Joshi</cp:lastModifiedBy>
  <cp:revision>1225</cp:revision>
  <cp:lastPrinted>2015-03-13T05:15:54Z</cp:lastPrinted>
  <dcterms:created xsi:type="dcterms:W3CDTF">2002-07-16T23:53:12Z</dcterms:created>
  <dcterms:modified xsi:type="dcterms:W3CDTF">2016-11-24T19:52:28Z</dcterms:modified>
</cp:coreProperties>
</file>